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391" r:id="rId5"/>
    <p:sldId id="513" r:id="rId6"/>
    <p:sldId id="514" r:id="rId7"/>
    <p:sldId id="515" r:id="rId8"/>
    <p:sldId id="516" r:id="rId9"/>
    <p:sldId id="517" r:id="rId10"/>
    <p:sldId id="518" r:id="rId11"/>
    <p:sldId id="519" r:id="rId12"/>
    <p:sldId id="520" r:id="rId13"/>
    <p:sldId id="521" r:id="rId14"/>
    <p:sldId id="522" r:id="rId15"/>
    <p:sldId id="523" r:id="rId16"/>
    <p:sldId id="524" r:id="rId17"/>
    <p:sldId id="525" r:id="rId18"/>
    <p:sldId id="526" r:id="rId19"/>
    <p:sldId id="527" r:id="rId20"/>
    <p:sldId id="538" r:id="rId21"/>
    <p:sldId id="537" r:id="rId22"/>
    <p:sldId id="532" r:id="rId23"/>
    <p:sldId id="533" r:id="rId24"/>
    <p:sldId id="534" r:id="rId25"/>
    <p:sldId id="535" r:id="rId26"/>
  </p:sldIdLst>
  <p:sldSz cx="9144000" cy="6858000" type="screen4x3"/>
  <p:notesSz cx="6794500" cy="9931400"/>
  <p:defaultTextStyle>
    <a:defPPr>
      <a:defRPr lang="nl-BE"/>
    </a:defPPr>
    <a:lvl1pPr marL="0" algn="l" defTabSz="842845" rtl="0" eaLnBrk="1" latinLnBrk="0" hangingPunct="1">
      <a:defRPr sz="1700" kern="1200">
        <a:solidFill>
          <a:schemeClr val="tx1"/>
        </a:solidFill>
        <a:latin typeface="+mn-lt"/>
        <a:ea typeface="+mn-ea"/>
        <a:cs typeface="+mn-cs"/>
      </a:defRPr>
    </a:lvl1pPr>
    <a:lvl2pPr marL="421422" algn="l" defTabSz="842845" rtl="0" eaLnBrk="1" latinLnBrk="0" hangingPunct="1">
      <a:defRPr sz="1700" kern="1200">
        <a:solidFill>
          <a:schemeClr val="tx1"/>
        </a:solidFill>
        <a:latin typeface="+mn-lt"/>
        <a:ea typeface="+mn-ea"/>
        <a:cs typeface="+mn-cs"/>
      </a:defRPr>
    </a:lvl2pPr>
    <a:lvl3pPr marL="842845" algn="l" defTabSz="842845" rtl="0" eaLnBrk="1" latinLnBrk="0" hangingPunct="1">
      <a:defRPr sz="1700" kern="1200">
        <a:solidFill>
          <a:schemeClr val="tx1"/>
        </a:solidFill>
        <a:latin typeface="+mn-lt"/>
        <a:ea typeface="+mn-ea"/>
        <a:cs typeface="+mn-cs"/>
      </a:defRPr>
    </a:lvl3pPr>
    <a:lvl4pPr marL="1264268" algn="l" defTabSz="842845" rtl="0" eaLnBrk="1" latinLnBrk="0" hangingPunct="1">
      <a:defRPr sz="1700" kern="1200">
        <a:solidFill>
          <a:schemeClr val="tx1"/>
        </a:solidFill>
        <a:latin typeface="+mn-lt"/>
        <a:ea typeface="+mn-ea"/>
        <a:cs typeface="+mn-cs"/>
      </a:defRPr>
    </a:lvl4pPr>
    <a:lvl5pPr marL="1685690" algn="l" defTabSz="842845" rtl="0" eaLnBrk="1" latinLnBrk="0" hangingPunct="1">
      <a:defRPr sz="1700" kern="1200">
        <a:solidFill>
          <a:schemeClr val="tx1"/>
        </a:solidFill>
        <a:latin typeface="+mn-lt"/>
        <a:ea typeface="+mn-ea"/>
        <a:cs typeface="+mn-cs"/>
      </a:defRPr>
    </a:lvl5pPr>
    <a:lvl6pPr marL="2107112" algn="l" defTabSz="842845" rtl="0" eaLnBrk="1" latinLnBrk="0" hangingPunct="1">
      <a:defRPr sz="1700" kern="1200">
        <a:solidFill>
          <a:schemeClr val="tx1"/>
        </a:solidFill>
        <a:latin typeface="+mn-lt"/>
        <a:ea typeface="+mn-ea"/>
        <a:cs typeface="+mn-cs"/>
      </a:defRPr>
    </a:lvl6pPr>
    <a:lvl7pPr marL="2528535" algn="l" defTabSz="842845" rtl="0" eaLnBrk="1" latinLnBrk="0" hangingPunct="1">
      <a:defRPr sz="1700" kern="1200">
        <a:solidFill>
          <a:schemeClr val="tx1"/>
        </a:solidFill>
        <a:latin typeface="+mn-lt"/>
        <a:ea typeface="+mn-ea"/>
        <a:cs typeface="+mn-cs"/>
      </a:defRPr>
    </a:lvl7pPr>
    <a:lvl8pPr marL="2949957" algn="l" defTabSz="842845" rtl="0" eaLnBrk="1" latinLnBrk="0" hangingPunct="1">
      <a:defRPr sz="1700" kern="1200">
        <a:solidFill>
          <a:schemeClr val="tx1"/>
        </a:solidFill>
        <a:latin typeface="+mn-lt"/>
        <a:ea typeface="+mn-ea"/>
        <a:cs typeface="+mn-cs"/>
      </a:defRPr>
    </a:lvl8pPr>
    <a:lvl9pPr marL="3371379" algn="l" defTabSz="842845" rtl="0" eaLnBrk="1" latinLnBrk="0" hangingPunct="1">
      <a:defRPr sz="17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haeghe, Ward" initials="wv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FD39"/>
    <a:srgbClr val="F478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79058" autoAdjust="0"/>
  </p:normalViewPr>
  <p:slideViewPr>
    <p:cSldViewPr showGuides="1">
      <p:cViewPr>
        <p:scale>
          <a:sx n="60" d="100"/>
          <a:sy n="60" d="100"/>
        </p:scale>
        <p:origin x="-2262" y="-342"/>
      </p:cViewPr>
      <p:guideLst>
        <p:guide orient="horz" pos="300"/>
        <p:guide orient="horz" pos="3884"/>
        <p:guide orient="horz" pos="2161"/>
        <p:guide orient="horz" pos="1115"/>
        <p:guide pos="5511"/>
        <p:guide pos="24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59" d="100"/>
          <a:sy n="59" d="100"/>
        </p:scale>
        <p:origin x="-2765" y="-86"/>
      </p:cViewPr>
      <p:guideLst>
        <p:guide orient="horz" pos="3129"/>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2D5713-5A12-448E-BC7C-11280528EAAB}" type="doc">
      <dgm:prSet loTypeId="urn:microsoft.com/office/officeart/2008/layout/CircleAccentTimeline" loCatId="process" qsTypeId="urn:microsoft.com/office/officeart/2005/8/quickstyle/simple1" qsCatId="simple" csTypeId="urn:microsoft.com/office/officeart/2005/8/colors/accent1_2" csCatId="accent1" phldr="1"/>
      <dgm:spPr/>
      <dgm:t>
        <a:bodyPr/>
        <a:lstStyle/>
        <a:p>
          <a:endParaRPr lang="nl-BE"/>
        </a:p>
      </dgm:t>
    </dgm:pt>
    <dgm:pt modelId="{0C808C6E-C35D-4AA1-B825-F7E006F82A2D}">
      <dgm:prSet phldrT="[Tekst]" custT="1"/>
      <dgm:spPr/>
      <dgm:t>
        <a:bodyPr/>
        <a:lstStyle/>
        <a:p>
          <a:r>
            <a:rPr lang="nl-BE" sz="1800" dirty="0" smtClean="0"/>
            <a:t>Overleg Platform </a:t>
          </a:r>
          <a:endParaRPr lang="nl-BE" sz="1800" dirty="0"/>
        </a:p>
      </dgm:t>
    </dgm:pt>
    <dgm:pt modelId="{BE231BDB-F562-40C1-B2A0-E48F381C1972}" type="parTrans" cxnId="{14D13428-B51E-4937-B7C8-E47571E22D21}">
      <dgm:prSet/>
      <dgm:spPr/>
      <dgm:t>
        <a:bodyPr/>
        <a:lstStyle/>
        <a:p>
          <a:endParaRPr lang="nl-BE" sz="2000"/>
        </a:p>
      </dgm:t>
    </dgm:pt>
    <dgm:pt modelId="{D5C65A6B-7F27-4C53-B490-F792DE311C57}" type="sibTrans" cxnId="{14D13428-B51E-4937-B7C8-E47571E22D21}">
      <dgm:prSet/>
      <dgm:spPr/>
      <dgm:t>
        <a:bodyPr/>
        <a:lstStyle/>
        <a:p>
          <a:endParaRPr lang="nl-BE" sz="2000"/>
        </a:p>
      </dgm:t>
    </dgm:pt>
    <dgm:pt modelId="{613AFE85-6EF5-4181-824E-F7F133CBA6E1}">
      <dgm:prSet phldrT="[Tekst]" custT="1"/>
      <dgm:spPr/>
      <dgm:t>
        <a:bodyPr/>
        <a:lstStyle/>
        <a:p>
          <a:r>
            <a:rPr lang="nl-BE" sz="1800" dirty="0" smtClean="0"/>
            <a:t>Bilateraal overleg</a:t>
          </a:r>
          <a:endParaRPr lang="nl-BE" sz="1800" dirty="0"/>
        </a:p>
      </dgm:t>
    </dgm:pt>
    <dgm:pt modelId="{087A17CC-395E-4443-BBB8-81CAFD1B136D}" type="parTrans" cxnId="{46F8FD10-F407-4073-8BF6-2A54A6BEA359}">
      <dgm:prSet/>
      <dgm:spPr/>
      <dgm:t>
        <a:bodyPr/>
        <a:lstStyle/>
        <a:p>
          <a:endParaRPr lang="nl-BE"/>
        </a:p>
      </dgm:t>
    </dgm:pt>
    <dgm:pt modelId="{B362531E-6122-4BC1-BE40-1A4662167DB6}" type="sibTrans" cxnId="{46F8FD10-F407-4073-8BF6-2A54A6BEA359}">
      <dgm:prSet/>
      <dgm:spPr/>
      <dgm:t>
        <a:bodyPr/>
        <a:lstStyle/>
        <a:p>
          <a:endParaRPr lang="nl-BE"/>
        </a:p>
      </dgm:t>
    </dgm:pt>
    <dgm:pt modelId="{A63C69B8-1908-41CD-B4BA-9E6B97C9EFDD}">
      <dgm:prSet phldrT="[Tekst]" custT="1"/>
      <dgm:spPr/>
      <dgm:t>
        <a:bodyPr/>
        <a:lstStyle/>
        <a:p>
          <a:r>
            <a:rPr lang="nl-BE" sz="1800" dirty="0" smtClean="0"/>
            <a:t>Finale adviesronde M.P.1.1. </a:t>
          </a:r>
          <a:endParaRPr lang="nl-BE" sz="1800" dirty="0"/>
        </a:p>
      </dgm:t>
    </dgm:pt>
    <dgm:pt modelId="{8174796F-1E1F-49E4-BFA5-AFA83838511B}" type="parTrans" cxnId="{1F566FBB-8D39-43D6-845A-0FC8C3A572E9}">
      <dgm:prSet/>
      <dgm:spPr/>
      <dgm:t>
        <a:bodyPr/>
        <a:lstStyle/>
        <a:p>
          <a:endParaRPr lang="nl-BE"/>
        </a:p>
      </dgm:t>
    </dgm:pt>
    <dgm:pt modelId="{024ABD37-3BAC-4DFB-B919-177DC0D5F63A}" type="sibTrans" cxnId="{1F566FBB-8D39-43D6-845A-0FC8C3A572E9}">
      <dgm:prSet/>
      <dgm:spPr/>
      <dgm:t>
        <a:bodyPr/>
        <a:lstStyle/>
        <a:p>
          <a:endParaRPr lang="nl-BE"/>
        </a:p>
      </dgm:t>
    </dgm:pt>
    <dgm:pt modelId="{83CA048A-5E40-4B7F-90EB-2637CAB7309F}">
      <dgm:prSet phldrT="[Tekst]" custT="1"/>
      <dgm:spPr/>
      <dgm:t>
        <a:bodyPr/>
        <a:lstStyle/>
        <a:p>
          <a:r>
            <a:rPr lang="nl-BE" sz="1800" dirty="0" smtClean="0"/>
            <a:t>Provinciaal infomoment 12/06</a:t>
          </a:r>
          <a:endParaRPr lang="nl-BE" sz="1600" dirty="0"/>
        </a:p>
      </dgm:t>
    </dgm:pt>
    <dgm:pt modelId="{8BC894EA-DE57-4171-88A3-E8E982B948E7}" type="parTrans" cxnId="{9F5E5099-9E83-4C2E-AE43-954F9680C01C}">
      <dgm:prSet/>
      <dgm:spPr/>
      <dgm:t>
        <a:bodyPr/>
        <a:lstStyle/>
        <a:p>
          <a:endParaRPr lang="nl-BE"/>
        </a:p>
      </dgm:t>
    </dgm:pt>
    <dgm:pt modelId="{668FCA5D-809A-4DBA-A35D-267B5792C288}" type="sibTrans" cxnId="{9F5E5099-9E83-4C2E-AE43-954F9680C01C}">
      <dgm:prSet/>
      <dgm:spPr/>
      <dgm:t>
        <a:bodyPr/>
        <a:lstStyle/>
        <a:p>
          <a:endParaRPr lang="nl-BE"/>
        </a:p>
      </dgm:t>
    </dgm:pt>
    <dgm:pt modelId="{890A6D8A-787D-4FC5-A54F-810BED866AC5}">
      <dgm:prSet phldrT="[Tekst]" custT="1"/>
      <dgm:spPr/>
      <dgm:t>
        <a:bodyPr/>
        <a:lstStyle/>
        <a:p>
          <a:r>
            <a:rPr lang="nl-BE" sz="1800" dirty="0" smtClean="0"/>
            <a:t>Bilateraal overleg</a:t>
          </a:r>
          <a:endParaRPr lang="nl-BE" sz="1800" dirty="0"/>
        </a:p>
      </dgm:t>
    </dgm:pt>
    <dgm:pt modelId="{A3B0207F-34FD-425A-9944-C87EB62A864A}" type="parTrans" cxnId="{2A82E1FF-98D4-42B3-9005-A98956CBFDA9}">
      <dgm:prSet/>
      <dgm:spPr/>
      <dgm:t>
        <a:bodyPr/>
        <a:lstStyle/>
        <a:p>
          <a:endParaRPr lang="nl-BE"/>
        </a:p>
      </dgm:t>
    </dgm:pt>
    <dgm:pt modelId="{622A456E-55FC-49EE-A604-DB3339FC740C}" type="sibTrans" cxnId="{2A82E1FF-98D4-42B3-9005-A98956CBFDA9}">
      <dgm:prSet/>
      <dgm:spPr/>
      <dgm:t>
        <a:bodyPr/>
        <a:lstStyle/>
        <a:p>
          <a:endParaRPr lang="nl-BE"/>
        </a:p>
      </dgm:t>
    </dgm:pt>
    <dgm:pt modelId="{759EF678-94FE-4E97-9680-0C170FC3A5B8}">
      <dgm:prSet phldrT="[Tekst]" custT="1"/>
      <dgm:spPr/>
      <dgm:t>
        <a:bodyPr/>
        <a:lstStyle/>
        <a:p>
          <a:r>
            <a:rPr lang="nl-BE" sz="1800" dirty="0" err="1" smtClean="0"/>
            <a:t>Belronde</a:t>
          </a:r>
          <a:endParaRPr lang="nl-BE" sz="1800" dirty="0"/>
        </a:p>
      </dgm:t>
    </dgm:pt>
    <dgm:pt modelId="{AF775855-5F25-4188-8A50-EAA2128BB7B8}" type="parTrans" cxnId="{790486E5-BDAA-4C41-972D-CE72D2C538B0}">
      <dgm:prSet/>
      <dgm:spPr/>
      <dgm:t>
        <a:bodyPr/>
        <a:lstStyle/>
        <a:p>
          <a:endParaRPr lang="nl-BE"/>
        </a:p>
      </dgm:t>
    </dgm:pt>
    <dgm:pt modelId="{9ED333D5-ACB4-4DE4-AE66-F9F94DBF1CC5}" type="sibTrans" cxnId="{790486E5-BDAA-4C41-972D-CE72D2C538B0}">
      <dgm:prSet/>
      <dgm:spPr/>
      <dgm:t>
        <a:bodyPr/>
        <a:lstStyle/>
        <a:p>
          <a:endParaRPr lang="nl-BE"/>
        </a:p>
      </dgm:t>
    </dgm:pt>
    <dgm:pt modelId="{58683875-E1E1-4562-B6B9-D911D02D3430}" type="pres">
      <dgm:prSet presAssocID="{702D5713-5A12-448E-BC7C-11280528EAAB}" presName="Name0" presStyleCnt="0">
        <dgm:presLayoutVars>
          <dgm:dir/>
        </dgm:presLayoutVars>
      </dgm:prSet>
      <dgm:spPr/>
      <dgm:t>
        <a:bodyPr/>
        <a:lstStyle/>
        <a:p>
          <a:endParaRPr lang="nl-BE"/>
        </a:p>
      </dgm:t>
    </dgm:pt>
    <dgm:pt modelId="{40BDEFB5-3FCF-454C-AFF9-E74DDDE359EA}" type="pres">
      <dgm:prSet presAssocID="{83CA048A-5E40-4B7F-90EB-2637CAB7309F}" presName="parComposite" presStyleCnt="0"/>
      <dgm:spPr/>
    </dgm:pt>
    <dgm:pt modelId="{571B7AB3-E6BE-4D2D-9424-38F5B3D78CD2}" type="pres">
      <dgm:prSet presAssocID="{83CA048A-5E40-4B7F-90EB-2637CAB7309F}" presName="parBigCircle" presStyleLbl="node0" presStyleIdx="0" presStyleCnt="3"/>
      <dgm:spPr>
        <a:solidFill>
          <a:srgbClr val="FF0000"/>
        </a:solidFill>
      </dgm:spPr>
      <dgm:t>
        <a:bodyPr/>
        <a:lstStyle/>
        <a:p>
          <a:endParaRPr lang="nl-BE"/>
        </a:p>
      </dgm:t>
    </dgm:pt>
    <dgm:pt modelId="{21027F45-8BA1-4862-89B6-D6681DB84F16}" type="pres">
      <dgm:prSet presAssocID="{83CA048A-5E40-4B7F-90EB-2637CAB7309F}" presName="parTx" presStyleLbl="revTx" presStyleIdx="0" presStyleCnt="9"/>
      <dgm:spPr/>
      <dgm:t>
        <a:bodyPr/>
        <a:lstStyle/>
        <a:p>
          <a:endParaRPr lang="nl-BE"/>
        </a:p>
      </dgm:t>
    </dgm:pt>
    <dgm:pt modelId="{E64B60A0-9E58-4817-8A33-EB55EF2CACD0}" type="pres">
      <dgm:prSet presAssocID="{83CA048A-5E40-4B7F-90EB-2637CAB7309F}" presName="bSpace" presStyleCnt="0"/>
      <dgm:spPr/>
    </dgm:pt>
    <dgm:pt modelId="{75DB2585-1FC0-48C3-BE85-113FE834DFA1}" type="pres">
      <dgm:prSet presAssocID="{83CA048A-5E40-4B7F-90EB-2637CAB7309F}" presName="parBackupNorm" presStyleCnt="0"/>
      <dgm:spPr/>
    </dgm:pt>
    <dgm:pt modelId="{9F4B795C-49F8-43E2-82EE-670B003A8F8F}" type="pres">
      <dgm:prSet presAssocID="{668FCA5D-809A-4DBA-A35D-267B5792C288}" presName="parSpace" presStyleCnt="0"/>
      <dgm:spPr/>
    </dgm:pt>
    <dgm:pt modelId="{EF23C0FF-C764-4096-9A3A-0E68BB606A00}" type="pres">
      <dgm:prSet presAssocID="{890A6D8A-787D-4FC5-A54F-810BED866AC5}" presName="desBackupLeftNorm" presStyleCnt="0"/>
      <dgm:spPr/>
    </dgm:pt>
    <dgm:pt modelId="{7A1B8A2D-D696-4BBA-9A88-3DDEAA307F84}" type="pres">
      <dgm:prSet presAssocID="{890A6D8A-787D-4FC5-A54F-810BED866AC5}" presName="desComposite" presStyleCnt="0"/>
      <dgm:spPr/>
    </dgm:pt>
    <dgm:pt modelId="{613F11C8-5049-49D0-9787-6A83D176F9B0}" type="pres">
      <dgm:prSet presAssocID="{890A6D8A-787D-4FC5-A54F-810BED866AC5}" presName="desCircle" presStyleLbl="node1" presStyleIdx="0" presStyleCnt="3"/>
      <dgm:spPr>
        <a:solidFill>
          <a:srgbClr val="0070C0"/>
        </a:solidFill>
      </dgm:spPr>
      <dgm:t>
        <a:bodyPr/>
        <a:lstStyle/>
        <a:p>
          <a:endParaRPr lang="nl-BE"/>
        </a:p>
      </dgm:t>
    </dgm:pt>
    <dgm:pt modelId="{FDD9D03E-94D3-41E1-A4F1-8EC0B977DB9F}" type="pres">
      <dgm:prSet presAssocID="{890A6D8A-787D-4FC5-A54F-810BED866AC5}" presName="chTx" presStyleLbl="revTx" presStyleIdx="1" presStyleCnt="9"/>
      <dgm:spPr/>
      <dgm:t>
        <a:bodyPr/>
        <a:lstStyle/>
        <a:p>
          <a:endParaRPr lang="nl-BE"/>
        </a:p>
      </dgm:t>
    </dgm:pt>
    <dgm:pt modelId="{26C7B3A3-6BF1-4FEB-9066-8AAA0ECB7569}" type="pres">
      <dgm:prSet presAssocID="{890A6D8A-787D-4FC5-A54F-810BED866AC5}" presName="desTx" presStyleLbl="revTx" presStyleIdx="2" presStyleCnt="9">
        <dgm:presLayoutVars>
          <dgm:bulletEnabled val="1"/>
        </dgm:presLayoutVars>
      </dgm:prSet>
      <dgm:spPr/>
    </dgm:pt>
    <dgm:pt modelId="{85F0D493-6C1E-43D1-BFE3-24ACCB9BA5DB}" type="pres">
      <dgm:prSet presAssocID="{890A6D8A-787D-4FC5-A54F-810BED866AC5}" presName="desBackupRightNorm" presStyleCnt="0"/>
      <dgm:spPr/>
    </dgm:pt>
    <dgm:pt modelId="{62259FCF-423F-4902-92F1-77949EEE6FC8}" type="pres">
      <dgm:prSet presAssocID="{622A456E-55FC-49EE-A604-DB3339FC740C}" presName="desSpace" presStyleCnt="0"/>
      <dgm:spPr/>
    </dgm:pt>
    <dgm:pt modelId="{A558ECFF-4272-44BF-807D-30B300B021C6}" type="pres">
      <dgm:prSet presAssocID="{759EF678-94FE-4E97-9680-0C170FC3A5B8}" presName="desBackupLeftNorm" presStyleCnt="0"/>
      <dgm:spPr/>
    </dgm:pt>
    <dgm:pt modelId="{E0043C40-C1FE-46BE-BD4D-581BCAC71185}" type="pres">
      <dgm:prSet presAssocID="{759EF678-94FE-4E97-9680-0C170FC3A5B8}" presName="desComposite" presStyleCnt="0"/>
      <dgm:spPr/>
    </dgm:pt>
    <dgm:pt modelId="{BFAB3206-A6CE-482F-89E1-82FB15D477B6}" type="pres">
      <dgm:prSet presAssocID="{759EF678-94FE-4E97-9680-0C170FC3A5B8}" presName="desCircle" presStyleLbl="node1" presStyleIdx="1" presStyleCnt="3"/>
      <dgm:spPr>
        <a:solidFill>
          <a:srgbClr val="0070C0"/>
        </a:solidFill>
      </dgm:spPr>
      <dgm:t>
        <a:bodyPr/>
        <a:lstStyle/>
        <a:p>
          <a:endParaRPr lang="nl-BE"/>
        </a:p>
      </dgm:t>
    </dgm:pt>
    <dgm:pt modelId="{C13F9E27-1373-41FA-A1AC-BBF14F5568BC}" type="pres">
      <dgm:prSet presAssocID="{759EF678-94FE-4E97-9680-0C170FC3A5B8}" presName="chTx" presStyleLbl="revTx" presStyleIdx="3" presStyleCnt="9"/>
      <dgm:spPr/>
      <dgm:t>
        <a:bodyPr/>
        <a:lstStyle/>
        <a:p>
          <a:endParaRPr lang="nl-BE"/>
        </a:p>
      </dgm:t>
    </dgm:pt>
    <dgm:pt modelId="{C95AEDC1-4E3A-4A9D-9DFF-13DCB56A8378}" type="pres">
      <dgm:prSet presAssocID="{759EF678-94FE-4E97-9680-0C170FC3A5B8}" presName="desTx" presStyleLbl="revTx" presStyleIdx="4" presStyleCnt="9">
        <dgm:presLayoutVars>
          <dgm:bulletEnabled val="1"/>
        </dgm:presLayoutVars>
      </dgm:prSet>
      <dgm:spPr/>
    </dgm:pt>
    <dgm:pt modelId="{FB796511-DBD8-4CC6-B34B-2750B09455AE}" type="pres">
      <dgm:prSet presAssocID="{759EF678-94FE-4E97-9680-0C170FC3A5B8}" presName="desBackupRightNorm" presStyleCnt="0"/>
      <dgm:spPr/>
    </dgm:pt>
    <dgm:pt modelId="{12799FE1-A80F-4050-BDA7-CFC233DEF832}" type="pres">
      <dgm:prSet presAssocID="{9ED333D5-ACB4-4DE4-AE66-F9F94DBF1CC5}" presName="desSpace" presStyleCnt="0"/>
      <dgm:spPr/>
    </dgm:pt>
    <dgm:pt modelId="{B84043AB-ACA5-414B-8590-9A5ED3122ED4}" type="pres">
      <dgm:prSet presAssocID="{0C808C6E-C35D-4AA1-B825-F7E006F82A2D}" presName="parComposite" presStyleCnt="0"/>
      <dgm:spPr/>
    </dgm:pt>
    <dgm:pt modelId="{FD441BD9-6693-472E-9DDD-E000112E550C}" type="pres">
      <dgm:prSet presAssocID="{0C808C6E-C35D-4AA1-B825-F7E006F82A2D}" presName="parBigCircle" presStyleLbl="node0" presStyleIdx="1" presStyleCnt="3"/>
      <dgm:spPr>
        <a:solidFill>
          <a:srgbClr val="FF0000"/>
        </a:solidFill>
      </dgm:spPr>
    </dgm:pt>
    <dgm:pt modelId="{5973147A-1505-4225-880D-15A6F6C9C4F2}" type="pres">
      <dgm:prSet presAssocID="{0C808C6E-C35D-4AA1-B825-F7E006F82A2D}" presName="parTx" presStyleLbl="revTx" presStyleIdx="5" presStyleCnt="9"/>
      <dgm:spPr/>
      <dgm:t>
        <a:bodyPr/>
        <a:lstStyle/>
        <a:p>
          <a:endParaRPr lang="nl-BE"/>
        </a:p>
      </dgm:t>
    </dgm:pt>
    <dgm:pt modelId="{DEBCC17D-E040-4C89-A90C-8DB619345B7C}" type="pres">
      <dgm:prSet presAssocID="{0C808C6E-C35D-4AA1-B825-F7E006F82A2D}" presName="bSpace" presStyleCnt="0"/>
      <dgm:spPr/>
    </dgm:pt>
    <dgm:pt modelId="{13465EA0-2F84-480A-927E-054F4B7E118D}" type="pres">
      <dgm:prSet presAssocID="{0C808C6E-C35D-4AA1-B825-F7E006F82A2D}" presName="parBackupNorm" presStyleCnt="0"/>
      <dgm:spPr/>
    </dgm:pt>
    <dgm:pt modelId="{1EE610B1-8403-413B-8536-FB3F2E1CCD9A}" type="pres">
      <dgm:prSet presAssocID="{D5C65A6B-7F27-4C53-B490-F792DE311C57}" presName="parSpace" presStyleCnt="0"/>
      <dgm:spPr/>
    </dgm:pt>
    <dgm:pt modelId="{24ACABD2-1BEC-45E6-8BEB-AB97F50E5B4F}" type="pres">
      <dgm:prSet presAssocID="{613AFE85-6EF5-4181-824E-F7F133CBA6E1}" presName="desBackupLeftNorm" presStyleCnt="0"/>
      <dgm:spPr/>
    </dgm:pt>
    <dgm:pt modelId="{8A006EB4-5CBF-4BA1-9C88-5A392014560C}" type="pres">
      <dgm:prSet presAssocID="{613AFE85-6EF5-4181-824E-F7F133CBA6E1}" presName="desComposite" presStyleCnt="0"/>
      <dgm:spPr/>
    </dgm:pt>
    <dgm:pt modelId="{47BB53A3-3E2A-45DA-914B-30C537F04797}" type="pres">
      <dgm:prSet presAssocID="{613AFE85-6EF5-4181-824E-F7F133CBA6E1}" presName="desCircle" presStyleLbl="node1" presStyleIdx="2" presStyleCnt="3"/>
      <dgm:spPr>
        <a:solidFill>
          <a:srgbClr val="0070C0"/>
        </a:solidFill>
      </dgm:spPr>
      <dgm:t>
        <a:bodyPr/>
        <a:lstStyle/>
        <a:p>
          <a:endParaRPr lang="nl-BE"/>
        </a:p>
      </dgm:t>
    </dgm:pt>
    <dgm:pt modelId="{00957560-7E09-4FE0-85B2-706F7472496C}" type="pres">
      <dgm:prSet presAssocID="{613AFE85-6EF5-4181-824E-F7F133CBA6E1}" presName="chTx" presStyleLbl="revTx" presStyleIdx="6" presStyleCnt="9"/>
      <dgm:spPr/>
      <dgm:t>
        <a:bodyPr/>
        <a:lstStyle/>
        <a:p>
          <a:endParaRPr lang="nl-BE"/>
        </a:p>
      </dgm:t>
    </dgm:pt>
    <dgm:pt modelId="{049CD93E-88BF-401C-A076-FFB271205F95}" type="pres">
      <dgm:prSet presAssocID="{613AFE85-6EF5-4181-824E-F7F133CBA6E1}" presName="desTx" presStyleLbl="revTx" presStyleIdx="7" presStyleCnt="9">
        <dgm:presLayoutVars>
          <dgm:bulletEnabled val="1"/>
        </dgm:presLayoutVars>
      </dgm:prSet>
      <dgm:spPr/>
    </dgm:pt>
    <dgm:pt modelId="{C7584AC4-A997-4653-8DF7-4E0C54F1A625}" type="pres">
      <dgm:prSet presAssocID="{613AFE85-6EF5-4181-824E-F7F133CBA6E1}" presName="desBackupRightNorm" presStyleCnt="0"/>
      <dgm:spPr/>
    </dgm:pt>
    <dgm:pt modelId="{3202A765-76A4-4B29-810B-5A9D8E8AFD86}" type="pres">
      <dgm:prSet presAssocID="{B362531E-6122-4BC1-BE40-1A4662167DB6}" presName="desSpace" presStyleCnt="0"/>
      <dgm:spPr/>
    </dgm:pt>
    <dgm:pt modelId="{ED60C0CA-4C1D-4C17-851B-47FE6C2DA2C8}" type="pres">
      <dgm:prSet presAssocID="{A63C69B8-1908-41CD-B4BA-9E6B97C9EFDD}" presName="parComposite" presStyleCnt="0"/>
      <dgm:spPr/>
    </dgm:pt>
    <dgm:pt modelId="{E864243A-B91C-44A9-B74E-70217188D7C4}" type="pres">
      <dgm:prSet presAssocID="{A63C69B8-1908-41CD-B4BA-9E6B97C9EFDD}" presName="parBigCircle" presStyleLbl="node0" presStyleIdx="2" presStyleCnt="3"/>
      <dgm:spPr>
        <a:solidFill>
          <a:srgbClr val="FF0000"/>
        </a:solidFill>
      </dgm:spPr>
      <dgm:t>
        <a:bodyPr/>
        <a:lstStyle/>
        <a:p>
          <a:endParaRPr lang="nl-BE"/>
        </a:p>
      </dgm:t>
    </dgm:pt>
    <dgm:pt modelId="{4D88236D-DC59-438E-8C18-66AFB06CF5EE}" type="pres">
      <dgm:prSet presAssocID="{A63C69B8-1908-41CD-B4BA-9E6B97C9EFDD}" presName="parTx" presStyleLbl="revTx" presStyleIdx="8" presStyleCnt="9"/>
      <dgm:spPr/>
      <dgm:t>
        <a:bodyPr/>
        <a:lstStyle/>
        <a:p>
          <a:endParaRPr lang="nl-BE"/>
        </a:p>
      </dgm:t>
    </dgm:pt>
    <dgm:pt modelId="{6CFD90E2-7FAF-4433-8860-02ECA099DCDD}" type="pres">
      <dgm:prSet presAssocID="{A63C69B8-1908-41CD-B4BA-9E6B97C9EFDD}" presName="bSpace" presStyleCnt="0"/>
      <dgm:spPr/>
    </dgm:pt>
    <dgm:pt modelId="{2FCED85E-75A0-4CA5-B1CF-D26A4BA01044}" type="pres">
      <dgm:prSet presAssocID="{A63C69B8-1908-41CD-B4BA-9E6B97C9EFDD}" presName="parBackupNorm" presStyleCnt="0"/>
      <dgm:spPr/>
    </dgm:pt>
    <dgm:pt modelId="{5D03EDF6-F670-4F4E-ACA8-744611887408}" type="pres">
      <dgm:prSet presAssocID="{024ABD37-3BAC-4DFB-B919-177DC0D5F63A}" presName="parSpace" presStyleCnt="0"/>
      <dgm:spPr/>
    </dgm:pt>
  </dgm:ptLst>
  <dgm:cxnLst>
    <dgm:cxn modelId="{9981719A-9C20-4511-ABB7-C7DF7861B361}" type="presOf" srcId="{890A6D8A-787D-4FC5-A54F-810BED866AC5}" destId="{FDD9D03E-94D3-41E1-A4F1-8EC0B977DB9F}" srcOrd="0" destOrd="0" presId="urn:microsoft.com/office/officeart/2008/layout/CircleAccentTimeline"/>
    <dgm:cxn modelId="{82D00973-F50C-414F-9A48-DCA6444AA5D2}" type="presOf" srcId="{83CA048A-5E40-4B7F-90EB-2637CAB7309F}" destId="{21027F45-8BA1-4862-89B6-D6681DB84F16}" srcOrd="0" destOrd="0" presId="urn:microsoft.com/office/officeart/2008/layout/CircleAccentTimeline"/>
    <dgm:cxn modelId="{46F8FD10-F407-4073-8BF6-2A54A6BEA359}" srcId="{0C808C6E-C35D-4AA1-B825-F7E006F82A2D}" destId="{613AFE85-6EF5-4181-824E-F7F133CBA6E1}" srcOrd="0" destOrd="0" parTransId="{087A17CC-395E-4443-BBB8-81CAFD1B136D}" sibTransId="{B362531E-6122-4BC1-BE40-1A4662167DB6}"/>
    <dgm:cxn modelId="{DBACB9D1-502F-43F1-991F-7DD0C573E921}" type="presOf" srcId="{702D5713-5A12-448E-BC7C-11280528EAAB}" destId="{58683875-E1E1-4562-B6B9-D911D02D3430}" srcOrd="0" destOrd="0" presId="urn:microsoft.com/office/officeart/2008/layout/CircleAccentTimeline"/>
    <dgm:cxn modelId="{14D13428-B51E-4937-B7C8-E47571E22D21}" srcId="{702D5713-5A12-448E-BC7C-11280528EAAB}" destId="{0C808C6E-C35D-4AA1-B825-F7E006F82A2D}" srcOrd="1" destOrd="0" parTransId="{BE231BDB-F562-40C1-B2A0-E48F381C1972}" sibTransId="{D5C65A6B-7F27-4C53-B490-F792DE311C57}"/>
    <dgm:cxn modelId="{C543A9E2-F765-41D0-9407-C6471DE5B5AD}" type="presOf" srcId="{A63C69B8-1908-41CD-B4BA-9E6B97C9EFDD}" destId="{4D88236D-DC59-438E-8C18-66AFB06CF5EE}" srcOrd="0" destOrd="0" presId="urn:microsoft.com/office/officeart/2008/layout/CircleAccentTimeline"/>
    <dgm:cxn modelId="{790486E5-BDAA-4C41-972D-CE72D2C538B0}" srcId="{83CA048A-5E40-4B7F-90EB-2637CAB7309F}" destId="{759EF678-94FE-4E97-9680-0C170FC3A5B8}" srcOrd="1" destOrd="0" parTransId="{AF775855-5F25-4188-8A50-EAA2128BB7B8}" sibTransId="{9ED333D5-ACB4-4DE4-AE66-F9F94DBF1CC5}"/>
    <dgm:cxn modelId="{9F5E5099-9E83-4C2E-AE43-954F9680C01C}" srcId="{702D5713-5A12-448E-BC7C-11280528EAAB}" destId="{83CA048A-5E40-4B7F-90EB-2637CAB7309F}" srcOrd="0" destOrd="0" parTransId="{8BC894EA-DE57-4171-88A3-E8E982B948E7}" sibTransId="{668FCA5D-809A-4DBA-A35D-267B5792C288}"/>
    <dgm:cxn modelId="{7C6937B1-B948-4048-91C8-BD8CC62E1714}" type="presOf" srcId="{613AFE85-6EF5-4181-824E-F7F133CBA6E1}" destId="{00957560-7E09-4FE0-85B2-706F7472496C}" srcOrd="0" destOrd="0" presId="urn:microsoft.com/office/officeart/2008/layout/CircleAccentTimeline"/>
    <dgm:cxn modelId="{2A82E1FF-98D4-42B3-9005-A98956CBFDA9}" srcId="{83CA048A-5E40-4B7F-90EB-2637CAB7309F}" destId="{890A6D8A-787D-4FC5-A54F-810BED866AC5}" srcOrd="0" destOrd="0" parTransId="{A3B0207F-34FD-425A-9944-C87EB62A864A}" sibTransId="{622A456E-55FC-49EE-A604-DB3339FC740C}"/>
    <dgm:cxn modelId="{D5E5FB4E-1CB3-47EE-817F-F1B2762C77E1}" type="presOf" srcId="{759EF678-94FE-4E97-9680-0C170FC3A5B8}" destId="{C13F9E27-1373-41FA-A1AC-BBF14F5568BC}" srcOrd="0" destOrd="0" presId="urn:microsoft.com/office/officeart/2008/layout/CircleAccentTimeline"/>
    <dgm:cxn modelId="{1F566FBB-8D39-43D6-845A-0FC8C3A572E9}" srcId="{702D5713-5A12-448E-BC7C-11280528EAAB}" destId="{A63C69B8-1908-41CD-B4BA-9E6B97C9EFDD}" srcOrd="2" destOrd="0" parTransId="{8174796F-1E1F-49E4-BFA5-AFA83838511B}" sibTransId="{024ABD37-3BAC-4DFB-B919-177DC0D5F63A}"/>
    <dgm:cxn modelId="{FB9CF6A4-78C6-4C74-899A-4DD76ECC496B}" type="presOf" srcId="{0C808C6E-C35D-4AA1-B825-F7E006F82A2D}" destId="{5973147A-1505-4225-880D-15A6F6C9C4F2}" srcOrd="0" destOrd="0" presId="urn:microsoft.com/office/officeart/2008/layout/CircleAccentTimeline"/>
    <dgm:cxn modelId="{4439BF43-0841-40CC-ADA5-FA2D4A55058B}" type="presParOf" srcId="{58683875-E1E1-4562-B6B9-D911D02D3430}" destId="{40BDEFB5-3FCF-454C-AFF9-E74DDDE359EA}" srcOrd="0" destOrd="0" presId="urn:microsoft.com/office/officeart/2008/layout/CircleAccentTimeline"/>
    <dgm:cxn modelId="{099291EE-B46B-41BE-BB1C-F2EB736DDBC8}" type="presParOf" srcId="{40BDEFB5-3FCF-454C-AFF9-E74DDDE359EA}" destId="{571B7AB3-E6BE-4D2D-9424-38F5B3D78CD2}" srcOrd="0" destOrd="0" presId="urn:microsoft.com/office/officeart/2008/layout/CircleAccentTimeline"/>
    <dgm:cxn modelId="{87CB8B07-83F8-4C2A-9353-D8395F4EA0AC}" type="presParOf" srcId="{40BDEFB5-3FCF-454C-AFF9-E74DDDE359EA}" destId="{21027F45-8BA1-4862-89B6-D6681DB84F16}" srcOrd="1" destOrd="0" presId="urn:microsoft.com/office/officeart/2008/layout/CircleAccentTimeline"/>
    <dgm:cxn modelId="{6266EC15-E09E-4445-ACED-A5A134E43C8C}" type="presParOf" srcId="{40BDEFB5-3FCF-454C-AFF9-E74DDDE359EA}" destId="{E64B60A0-9E58-4817-8A33-EB55EF2CACD0}" srcOrd="2" destOrd="0" presId="urn:microsoft.com/office/officeart/2008/layout/CircleAccentTimeline"/>
    <dgm:cxn modelId="{5FC788F6-4862-467D-AFF1-1E892E44399B}" type="presParOf" srcId="{58683875-E1E1-4562-B6B9-D911D02D3430}" destId="{75DB2585-1FC0-48C3-BE85-113FE834DFA1}" srcOrd="1" destOrd="0" presId="urn:microsoft.com/office/officeart/2008/layout/CircleAccentTimeline"/>
    <dgm:cxn modelId="{F4A35132-D4E2-4314-87A4-677032BAD589}" type="presParOf" srcId="{58683875-E1E1-4562-B6B9-D911D02D3430}" destId="{9F4B795C-49F8-43E2-82EE-670B003A8F8F}" srcOrd="2" destOrd="0" presId="urn:microsoft.com/office/officeart/2008/layout/CircleAccentTimeline"/>
    <dgm:cxn modelId="{1EAE434B-FBDF-49C8-A15C-A5BF3C6846ED}" type="presParOf" srcId="{58683875-E1E1-4562-B6B9-D911D02D3430}" destId="{EF23C0FF-C764-4096-9A3A-0E68BB606A00}" srcOrd="3" destOrd="0" presId="urn:microsoft.com/office/officeart/2008/layout/CircleAccentTimeline"/>
    <dgm:cxn modelId="{12FE1F82-CA10-4B24-818C-4D27B60CFE26}" type="presParOf" srcId="{58683875-E1E1-4562-B6B9-D911D02D3430}" destId="{7A1B8A2D-D696-4BBA-9A88-3DDEAA307F84}" srcOrd="4" destOrd="0" presId="urn:microsoft.com/office/officeart/2008/layout/CircleAccentTimeline"/>
    <dgm:cxn modelId="{71FEC22D-05B3-4D99-AAF9-23515FB0BC65}" type="presParOf" srcId="{7A1B8A2D-D696-4BBA-9A88-3DDEAA307F84}" destId="{613F11C8-5049-49D0-9787-6A83D176F9B0}" srcOrd="0" destOrd="0" presId="urn:microsoft.com/office/officeart/2008/layout/CircleAccentTimeline"/>
    <dgm:cxn modelId="{E222AF61-6BCE-4278-BE57-D6EE57B867E9}" type="presParOf" srcId="{7A1B8A2D-D696-4BBA-9A88-3DDEAA307F84}" destId="{FDD9D03E-94D3-41E1-A4F1-8EC0B977DB9F}" srcOrd="1" destOrd="0" presId="urn:microsoft.com/office/officeart/2008/layout/CircleAccentTimeline"/>
    <dgm:cxn modelId="{DBCEA720-A595-4507-830F-0D16548E0CDD}" type="presParOf" srcId="{7A1B8A2D-D696-4BBA-9A88-3DDEAA307F84}" destId="{26C7B3A3-6BF1-4FEB-9066-8AAA0ECB7569}" srcOrd="2" destOrd="0" presId="urn:microsoft.com/office/officeart/2008/layout/CircleAccentTimeline"/>
    <dgm:cxn modelId="{1E19594D-52DC-431F-9A85-F40B4CE54A05}" type="presParOf" srcId="{58683875-E1E1-4562-B6B9-D911D02D3430}" destId="{85F0D493-6C1E-43D1-BFE3-24ACCB9BA5DB}" srcOrd="5" destOrd="0" presId="urn:microsoft.com/office/officeart/2008/layout/CircleAccentTimeline"/>
    <dgm:cxn modelId="{6A281E66-4A12-48AD-AA42-E0240D3C7421}" type="presParOf" srcId="{58683875-E1E1-4562-B6B9-D911D02D3430}" destId="{62259FCF-423F-4902-92F1-77949EEE6FC8}" srcOrd="6" destOrd="0" presId="urn:microsoft.com/office/officeart/2008/layout/CircleAccentTimeline"/>
    <dgm:cxn modelId="{1C7216BA-8831-411E-AF33-042B5DB1E2CE}" type="presParOf" srcId="{58683875-E1E1-4562-B6B9-D911D02D3430}" destId="{A558ECFF-4272-44BF-807D-30B300B021C6}" srcOrd="7" destOrd="0" presId="urn:microsoft.com/office/officeart/2008/layout/CircleAccentTimeline"/>
    <dgm:cxn modelId="{31011939-8396-4F09-8736-C1DD13249206}" type="presParOf" srcId="{58683875-E1E1-4562-B6B9-D911D02D3430}" destId="{E0043C40-C1FE-46BE-BD4D-581BCAC71185}" srcOrd="8" destOrd="0" presId="urn:microsoft.com/office/officeart/2008/layout/CircleAccentTimeline"/>
    <dgm:cxn modelId="{C084A8A1-D0C6-4F6C-8AE1-47EF73AD3A07}" type="presParOf" srcId="{E0043C40-C1FE-46BE-BD4D-581BCAC71185}" destId="{BFAB3206-A6CE-482F-89E1-82FB15D477B6}" srcOrd="0" destOrd="0" presId="urn:microsoft.com/office/officeart/2008/layout/CircleAccentTimeline"/>
    <dgm:cxn modelId="{0E21F40D-D4EB-48AC-8891-C8EA729F266C}" type="presParOf" srcId="{E0043C40-C1FE-46BE-BD4D-581BCAC71185}" destId="{C13F9E27-1373-41FA-A1AC-BBF14F5568BC}" srcOrd="1" destOrd="0" presId="urn:microsoft.com/office/officeart/2008/layout/CircleAccentTimeline"/>
    <dgm:cxn modelId="{E7A1A9B1-EE0B-4AE9-A79D-0B2880E6C703}" type="presParOf" srcId="{E0043C40-C1FE-46BE-BD4D-581BCAC71185}" destId="{C95AEDC1-4E3A-4A9D-9DFF-13DCB56A8378}" srcOrd="2" destOrd="0" presId="urn:microsoft.com/office/officeart/2008/layout/CircleAccentTimeline"/>
    <dgm:cxn modelId="{56531EE4-812B-4B43-AD5C-863FABB9E928}" type="presParOf" srcId="{58683875-E1E1-4562-B6B9-D911D02D3430}" destId="{FB796511-DBD8-4CC6-B34B-2750B09455AE}" srcOrd="9" destOrd="0" presId="urn:microsoft.com/office/officeart/2008/layout/CircleAccentTimeline"/>
    <dgm:cxn modelId="{09D081C5-CD6E-41BD-9C5D-4568AFF26A2B}" type="presParOf" srcId="{58683875-E1E1-4562-B6B9-D911D02D3430}" destId="{12799FE1-A80F-4050-BDA7-CFC233DEF832}" srcOrd="10" destOrd="0" presId="urn:microsoft.com/office/officeart/2008/layout/CircleAccentTimeline"/>
    <dgm:cxn modelId="{F9C67E1D-2C25-41DF-A5F5-4CF1ECD1E1CC}" type="presParOf" srcId="{58683875-E1E1-4562-B6B9-D911D02D3430}" destId="{B84043AB-ACA5-414B-8590-9A5ED3122ED4}" srcOrd="11" destOrd="0" presId="urn:microsoft.com/office/officeart/2008/layout/CircleAccentTimeline"/>
    <dgm:cxn modelId="{DF33683A-5596-43A5-96B5-F30A01AC2C1F}" type="presParOf" srcId="{B84043AB-ACA5-414B-8590-9A5ED3122ED4}" destId="{FD441BD9-6693-472E-9DDD-E000112E550C}" srcOrd="0" destOrd="0" presId="urn:microsoft.com/office/officeart/2008/layout/CircleAccentTimeline"/>
    <dgm:cxn modelId="{65E618C5-4726-4984-A239-FCC7757E6BF7}" type="presParOf" srcId="{B84043AB-ACA5-414B-8590-9A5ED3122ED4}" destId="{5973147A-1505-4225-880D-15A6F6C9C4F2}" srcOrd="1" destOrd="0" presId="urn:microsoft.com/office/officeart/2008/layout/CircleAccentTimeline"/>
    <dgm:cxn modelId="{94C196DC-D81E-4A89-9E88-EB37332D0631}" type="presParOf" srcId="{B84043AB-ACA5-414B-8590-9A5ED3122ED4}" destId="{DEBCC17D-E040-4C89-A90C-8DB619345B7C}" srcOrd="2" destOrd="0" presId="urn:microsoft.com/office/officeart/2008/layout/CircleAccentTimeline"/>
    <dgm:cxn modelId="{421A2DAE-4EB8-4DFE-BEE3-1839D1ECAB6D}" type="presParOf" srcId="{58683875-E1E1-4562-B6B9-D911D02D3430}" destId="{13465EA0-2F84-480A-927E-054F4B7E118D}" srcOrd="12" destOrd="0" presId="urn:microsoft.com/office/officeart/2008/layout/CircleAccentTimeline"/>
    <dgm:cxn modelId="{345E084E-9D49-40E2-B3FB-9F3D91C9BA74}" type="presParOf" srcId="{58683875-E1E1-4562-B6B9-D911D02D3430}" destId="{1EE610B1-8403-413B-8536-FB3F2E1CCD9A}" srcOrd="13" destOrd="0" presId="urn:microsoft.com/office/officeart/2008/layout/CircleAccentTimeline"/>
    <dgm:cxn modelId="{FBDEE54D-690D-4063-9321-9AD3EFABED2F}" type="presParOf" srcId="{58683875-E1E1-4562-B6B9-D911D02D3430}" destId="{24ACABD2-1BEC-45E6-8BEB-AB97F50E5B4F}" srcOrd="14" destOrd="0" presId="urn:microsoft.com/office/officeart/2008/layout/CircleAccentTimeline"/>
    <dgm:cxn modelId="{2831C1AA-248F-4122-8A90-BF98FC7B5CF4}" type="presParOf" srcId="{58683875-E1E1-4562-B6B9-D911D02D3430}" destId="{8A006EB4-5CBF-4BA1-9C88-5A392014560C}" srcOrd="15" destOrd="0" presId="urn:microsoft.com/office/officeart/2008/layout/CircleAccentTimeline"/>
    <dgm:cxn modelId="{F72404D3-3133-4EBD-A718-3507BACD03AB}" type="presParOf" srcId="{8A006EB4-5CBF-4BA1-9C88-5A392014560C}" destId="{47BB53A3-3E2A-45DA-914B-30C537F04797}" srcOrd="0" destOrd="0" presId="urn:microsoft.com/office/officeart/2008/layout/CircleAccentTimeline"/>
    <dgm:cxn modelId="{8CA74663-09C5-489F-AB15-D6123E89A72B}" type="presParOf" srcId="{8A006EB4-5CBF-4BA1-9C88-5A392014560C}" destId="{00957560-7E09-4FE0-85B2-706F7472496C}" srcOrd="1" destOrd="0" presId="urn:microsoft.com/office/officeart/2008/layout/CircleAccentTimeline"/>
    <dgm:cxn modelId="{CCC51EAD-C5F5-4553-BFAF-80A9FDECA9E9}" type="presParOf" srcId="{8A006EB4-5CBF-4BA1-9C88-5A392014560C}" destId="{049CD93E-88BF-401C-A076-FFB271205F95}" srcOrd="2" destOrd="0" presId="urn:microsoft.com/office/officeart/2008/layout/CircleAccentTimeline"/>
    <dgm:cxn modelId="{1560047D-2E5B-4D34-914B-A795B3F17008}" type="presParOf" srcId="{58683875-E1E1-4562-B6B9-D911D02D3430}" destId="{C7584AC4-A997-4653-8DF7-4E0C54F1A625}" srcOrd="16" destOrd="0" presId="urn:microsoft.com/office/officeart/2008/layout/CircleAccentTimeline"/>
    <dgm:cxn modelId="{7F470715-90E9-4EC9-85C0-77204F5256F2}" type="presParOf" srcId="{58683875-E1E1-4562-B6B9-D911D02D3430}" destId="{3202A765-76A4-4B29-810B-5A9D8E8AFD86}" srcOrd="17" destOrd="0" presId="urn:microsoft.com/office/officeart/2008/layout/CircleAccentTimeline"/>
    <dgm:cxn modelId="{7318CE2B-37B3-4D4B-BAED-1CB940EC3EA9}" type="presParOf" srcId="{58683875-E1E1-4562-B6B9-D911D02D3430}" destId="{ED60C0CA-4C1D-4C17-851B-47FE6C2DA2C8}" srcOrd="18" destOrd="0" presId="urn:microsoft.com/office/officeart/2008/layout/CircleAccentTimeline"/>
    <dgm:cxn modelId="{28AD484A-707F-4AC7-93EC-5D5ADEB7079E}" type="presParOf" srcId="{ED60C0CA-4C1D-4C17-851B-47FE6C2DA2C8}" destId="{E864243A-B91C-44A9-B74E-70217188D7C4}" srcOrd="0" destOrd="0" presId="urn:microsoft.com/office/officeart/2008/layout/CircleAccentTimeline"/>
    <dgm:cxn modelId="{C542CE2A-491A-4A78-B9BA-F803AA019329}" type="presParOf" srcId="{ED60C0CA-4C1D-4C17-851B-47FE6C2DA2C8}" destId="{4D88236D-DC59-438E-8C18-66AFB06CF5EE}" srcOrd="1" destOrd="0" presId="urn:microsoft.com/office/officeart/2008/layout/CircleAccentTimeline"/>
    <dgm:cxn modelId="{3BA6B97A-6310-4D8A-A3AB-7C00B14400BC}" type="presParOf" srcId="{ED60C0CA-4C1D-4C17-851B-47FE6C2DA2C8}" destId="{6CFD90E2-7FAF-4433-8860-02ECA099DCDD}" srcOrd="2" destOrd="0" presId="urn:microsoft.com/office/officeart/2008/layout/CircleAccentTimeline"/>
    <dgm:cxn modelId="{5224E6D7-9838-4823-8E64-418A03F43415}" type="presParOf" srcId="{58683875-E1E1-4562-B6B9-D911D02D3430}" destId="{2FCED85E-75A0-4CA5-B1CF-D26A4BA01044}" srcOrd="19" destOrd="0" presId="urn:microsoft.com/office/officeart/2008/layout/CircleAccentTimeline"/>
    <dgm:cxn modelId="{1A0E4A72-2AFE-426E-A843-75331C5B8FEF}" type="presParOf" srcId="{58683875-E1E1-4562-B6B9-D911D02D3430}" destId="{5D03EDF6-F670-4F4E-ACA8-744611887408}" srcOrd="20"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 y="1"/>
            <a:ext cx="2944283" cy="49657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8647" y="1"/>
            <a:ext cx="2944283" cy="496570"/>
          </a:xfrm>
          <a:prstGeom prst="rect">
            <a:avLst/>
          </a:prstGeom>
        </p:spPr>
        <p:txBody>
          <a:bodyPr vert="horz" lIns="91440" tIns="45720" rIns="91440" bIns="45720" rtlCol="0"/>
          <a:lstStyle>
            <a:lvl1pPr algn="r">
              <a:defRPr sz="1200"/>
            </a:lvl1pPr>
          </a:lstStyle>
          <a:p>
            <a:fld id="{69C5654E-5F12-4B91-8EAD-BEF9928A628A}" type="datetimeFigureOut">
              <a:rPr lang="nl-BE" smtClean="0"/>
              <a:t>9/01/2015</a:t>
            </a:fld>
            <a:endParaRPr lang="nl-BE"/>
          </a:p>
        </p:txBody>
      </p:sp>
      <p:sp>
        <p:nvSpPr>
          <p:cNvPr id="4" name="Tijdelijke aanduiding voor voettekst 3"/>
          <p:cNvSpPr>
            <a:spLocks noGrp="1"/>
          </p:cNvSpPr>
          <p:nvPr>
            <p:ph type="ftr" sz="quarter" idx="2"/>
          </p:nvPr>
        </p:nvSpPr>
        <p:spPr>
          <a:xfrm>
            <a:off x="2" y="9433107"/>
            <a:ext cx="2944283" cy="49657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8647" y="9433107"/>
            <a:ext cx="2944283" cy="496570"/>
          </a:xfrm>
          <a:prstGeom prst="rect">
            <a:avLst/>
          </a:prstGeom>
        </p:spPr>
        <p:txBody>
          <a:bodyPr vert="horz" lIns="91440" tIns="45720" rIns="91440" bIns="45720" rtlCol="0" anchor="b"/>
          <a:lstStyle>
            <a:lvl1pPr algn="r">
              <a:defRPr sz="1200"/>
            </a:lvl1pPr>
          </a:lstStyle>
          <a:p>
            <a:fld id="{81AF5C1F-9CA4-4177-B055-FC3EADA6658B}" type="slidenum">
              <a:rPr lang="nl-BE" smtClean="0"/>
              <a:t>‹nr.›</a:t>
            </a:fld>
            <a:endParaRPr lang="nl-BE"/>
          </a:p>
        </p:txBody>
      </p:sp>
    </p:spTree>
    <p:extLst>
      <p:ext uri="{BB962C8B-B14F-4D97-AF65-F5344CB8AC3E}">
        <p14:creationId xmlns:p14="http://schemas.microsoft.com/office/powerpoint/2010/main" val="2869426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 y="1"/>
            <a:ext cx="2944283" cy="49657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647" y="1"/>
            <a:ext cx="2944283" cy="496570"/>
          </a:xfrm>
          <a:prstGeom prst="rect">
            <a:avLst/>
          </a:prstGeom>
        </p:spPr>
        <p:txBody>
          <a:bodyPr vert="horz" lIns="91440" tIns="45720" rIns="91440" bIns="45720" rtlCol="0"/>
          <a:lstStyle>
            <a:lvl1pPr algn="r">
              <a:defRPr sz="1200"/>
            </a:lvl1pPr>
          </a:lstStyle>
          <a:p>
            <a:fld id="{557232AA-2A6B-4E8F-8F45-E9ABB38AE40B}" type="datetimeFigureOut">
              <a:rPr lang="nl-BE" smtClean="0"/>
              <a:t>9/01/2015</a:t>
            </a:fld>
            <a:endParaRPr lang="nl-BE"/>
          </a:p>
        </p:txBody>
      </p:sp>
      <p:sp>
        <p:nvSpPr>
          <p:cNvPr id="4" name="Tijdelijke aanduiding voor dia-afbeelding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2" y="9433107"/>
            <a:ext cx="2944283" cy="49657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647" y="9433107"/>
            <a:ext cx="2944283" cy="496570"/>
          </a:xfrm>
          <a:prstGeom prst="rect">
            <a:avLst/>
          </a:prstGeom>
        </p:spPr>
        <p:txBody>
          <a:bodyPr vert="horz" lIns="91440" tIns="45720" rIns="91440" bIns="45720" rtlCol="0" anchor="b"/>
          <a:lstStyle>
            <a:lvl1pPr algn="r">
              <a:defRPr sz="1200"/>
            </a:lvl1pPr>
          </a:lstStyle>
          <a:p>
            <a:fld id="{0F4F951C-60BE-466B-9D77-9ADE1390DDC9}" type="slidenum">
              <a:rPr lang="nl-BE" smtClean="0"/>
              <a:t>‹nr.›</a:t>
            </a:fld>
            <a:endParaRPr lang="nl-BE"/>
          </a:p>
        </p:txBody>
      </p:sp>
    </p:spTree>
    <p:extLst>
      <p:ext uri="{BB962C8B-B14F-4D97-AF65-F5344CB8AC3E}">
        <p14:creationId xmlns:p14="http://schemas.microsoft.com/office/powerpoint/2010/main" val="2785128144"/>
      </p:ext>
    </p:extLst>
  </p:cSld>
  <p:clrMap bg1="lt1" tx1="dk1" bg2="lt2" tx2="dk2" accent1="accent1" accent2="accent2" accent3="accent3" accent4="accent4" accent5="accent5" accent6="accent6" hlink="hlink" folHlink="folHlink"/>
  <p:notesStyle>
    <a:lvl1pPr marL="0" algn="l" defTabSz="842845" rtl="0" eaLnBrk="1" latinLnBrk="0" hangingPunct="1">
      <a:defRPr sz="1100" kern="1200">
        <a:solidFill>
          <a:schemeClr val="tx1"/>
        </a:solidFill>
        <a:latin typeface="+mn-lt"/>
        <a:ea typeface="+mn-ea"/>
        <a:cs typeface="+mn-cs"/>
      </a:defRPr>
    </a:lvl1pPr>
    <a:lvl2pPr marL="421422" algn="l" defTabSz="842845" rtl="0" eaLnBrk="1" latinLnBrk="0" hangingPunct="1">
      <a:defRPr sz="1100" kern="1200">
        <a:solidFill>
          <a:schemeClr val="tx1"/>
        </a:solidFill>
        <a:latin typeface="+mn-lt"/>
        <a:ea typeface="+mn-ea"/>
        <a:cs typeface="+mn-cs"/>
      </a:defRPr>
    </a:lvl2pPr>
    <a:lvl3pPr marL="842845" algn="l" defTabSz="842845" rtl="0" eaLnBrk="1" latinLnBrk="0" hangingPunct="1">
      <a:defRPr sz="1100" kern="1200">
        <a:solidFill>
          <a:schemeClr val="tx1"/>
        </a:solidFill>
        <a:latin typeface="+mn-lt"/>
        <a:ea typeface="+mn-ea"/>
        <a:cs typeface="+mn-cs"/>
      </a:defRPr>
    </a:lvl3pPr>
    <a:lvl4pPr marL="1264268" algn="l" defTabSz="842845" rtl="0" eaLnBrk="1" latinLnBrk="0" hangingPunct="1">
      <a:defRPr sz="1100" kern="1200">
        <a:solidFill>
          <a:schemeClr val="tx1"/>
        </a:solidFill>
        <a:latin typeface="+mn-lt"/>
        <a:ea typeface="+mn-ea"/>
        <a:cs typeface="+mn-cs"/>
      </a:defRPr>
    </a:lvl4pPr>
    <a:lvl5pPr marL="1685690" algn="l" defTabSz="842845" rtl="0" eaLnBrk="1" latinLnBrk="0" hangingPunct="1">
      <a:defRPr sz="1100" kern="1200">
        <a:solidFill>
          <a:schemeClr val="tx1"/>
        </a:solidFill>
        <a:latin typeface="+mn-lt"/>
        <a:ea typeface="+mn-ea"/>
        <a:cs typeface="+mn-cs"/>
      </a:defRPr>
    </a:lvl5pPr>
    <a:lvl6pPr marL="2107112" algn="l" defTabSz="842845" rtl="0" eaLnBrk="1" latinLnBrk="0" hangingPunct="1">
      <a:defRPr sz="1100" kern="1200">
        <a:solidFill>
          <a:schemeClr val="tx1"/>
        </a:solidFill>
        <a:latin typeface="+mn-lt"/>
        <a:ea typeface="+mn-ea"/>
        <a:cs typeface="+mn-cs"/>
      </a:defRPr>
    </a:lvl6pPr>
    <a:lvl7pPr marL="2528535" algn="l" defTabSz="842845" rtl="0" eaLnBrk="1" latinLnBrk="0" hangingPunct="1">
      <a:defRPr sz="1100" kern="1200">
        <a:solidFill>
          <a:schemeClr val="tx1"/>
        </a:solidFill>
        <a:latin typeface="+mn-lt"/>
        <a:ea typeface="+mn-ea"/>
        <a:cs typeface="+mn-cs"/>
      </a:defRPr>
    </a:lvl7pPr>
    <a:lvl8pPr marL="2949957" algn="l" defTabSz="842845" rtl="0" eaLnBrk="1" latinLnBrk="0" hangingPunct="1">
      <a:defRPr sz="1100" kern="1200">
        <a:solidFill>
          <a:schemeClr val="tx1"/>
        </a:solidFill>
        <a:latin typeface="+mn-lt"/>
        <a:ea typeface="+mn-ea"/>
        <a:cs typeface="+mn-cs"/>
      </a:defRPr>
    </a:lvl8pPr>
    <a:lvl9pPr marL="3371379" algn="l" defTabSz="842845"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Inleiding</a:t>
            </a:r>
          </a:p>
          <a:p>
            <a:r>
              <a:rPr lang="nl-NL" sz="1100" kern="1200" dirty="0" smtClean="0">
                <a:solidFill>
                  <a:schemeClr val="tx1"/>
                </a:solidFill>
                <a:effectLst/>
                <a:latin typeface="+mn-lt"/>
                <a:ea typeface="+mn-ea"/>
                <a:cs typeface="+mn-cs"/>
              </a:rPr>
              <a:t>Zeer korte terugblik van wat er allemaal al gebeurd</a:t>
            </a:r>
            <a:r>
              <a:rPr lang="nl-NL" sz="1100" kern="1200" baseline="0" dirty="0" smtClean="0">
                <a:solidFill>
                  <a:schemeClr val="tx1"/>
                </a:solidFill>
                <a:effectLst/>
                <a:latin typeface="+mn-lt"/>
                <a:ea typeface="+mn-ea"/>
                <a:cs typeface="+mn-cs"/>
              </a:rPr>
              <a:t> is aan overleg en realisaties samen op het terrein, enkele voorbeelden uit West Vlaanderen</a:t>
            </a:r>
          </a:p>
          <a:p>
            <a:pPr marL="0" marR="0" indent="0" algn="l" defTabSz="842845" rtl="0" eaLnBrk="1" fontAlgn="auto" latinLnBrk="0" hangingPunct="1">
              <a:lnSpc>
                <a:spcPct val="100000"/>
              </a:lnSpc>
              <a:spcBef>
                <a:spcPts val="0"/>
              </a:spcBef>
              <a:spcAft>
                <a:spcPts val="0"/>
              </a:spcAft>
              <a:buClrTx/>
              <a:buSzTx/>
              <a:buFontTx/>
              <a:buNone/>
              <a:tabLst/>
              <a:defRPr/>
            </a:pPr>
            <a:r>
              <a:rPr lang="nl-NL" sz="1100" kern="1200" baseline="0" dirty="0" smtClean="0">
                <a:solidFill>
                  <a:schemeClr val="tx1"/>
                </a:solidFill>
                <a:effectLst/>
                <a:latin typeface="+mn-lt"/>
                <a:ea typeface="+mn-ea"/>
                <a:cs typeface="+mn-cs"/>
              </a:rPr>
              <a:t>-</a:t>
            </a:r>
            <a:r>
              <a:rPr lang="nl-BE" dirty="0" smtClean="0"/>
              <a:t>Inrichting De 3 Mussen in </a:t>
            </a:r>
            <a:r>
              <a:rPr lang="nl-BE" dirty="0" err="1" smtClean="0"/>
              <a:t>Handzamevallei</a:t>
            </a:r>
            <a:r>
              <a:rPr lang="nl-BE" dirty="0" smtClean="0"/>
              <a:t>: project samen met boeren, stad Diksmuide, regionaal landschap </a:t>
            </a:r>
            <a:r>
              <a:rPr lang="nl-BE" dirty="0" err="1" smtClean="0"/>
              <a:t>Ijzer</a:t>
            </a:r>
            <a:r>
              <a:rPr lang="nl-BE" dirty="0" smtClean="0"/>
              <a:t> en Polder</a:t>
            </a:r>
          </a:p>
          <a:p>
            <a:pPr marL="0" marR="0" indent="0" algn="l" defTabSz="842845" rtl="0" eaLnBrk="1" fontAlgn="auto" latinLnBrk="0" hangingPunct="1">
              <a:lnSpc>
                <a:spcPct val="100000"/>
              </a:lnSpc>
              <a:spcBef>
                <a:spcPts val="0"/>
              </a:spcBef>
              <a:spcAft>
                <a:spcPts val="0"/>
              </a:spcAft>
              <a:buClrTx/>
              <a:buSzTx/>
              <a:buFontTx/>
              <a:buNone/>
              <a:tabLst/>
              <a:defRPr/>
            </a:pPr>
            <a:r>
              <a:rPr lang="nl-BE" dirty="0" smtClean="0"/>
              <a:t>-i</a:t>
            </a:r>
            <a:r>
              <a:rPr lang="nl-NL" sz="1100" kern="1200" baseline="0" dirty="0" err="1" smtClean="0">
                <a:solidFill>
                  <a:schemeClr val="tx1"/>
                </a:solidFill>
                <a:effectLst/>
                <a:latin typeface="+mn-lt"/>
                <a:ea typeface="+mn-ea"/>
                <a:cs typeface="+mn-cs"/>
              </a:rPr>
              <a:t>nfosessie</a:t>
            </a:r>
            <a:r>
              <a:rPr lang="nl-NL" sz="1100" kern="1200" baseline="0" dirty="0" smtClean="0">
                <a:solidFill>
                  <a:schemeClr val="tx1"/>
                </a:solidFill>
                <a:effectLst/>
                <a:latin typeface="+mn-lt"/>
                <a:ea typeface="+mn-ea"/>
                <a:cs typeface="+mn-cs"/>
              </a:rPr>
              <a:t> </a:t>
            </a:r>
            <a:r>
              <a:rPr lang="nl-NL" sz="1100" kern="1200" baseline="0" dirty="0" err="1" smtClean="0">
                <a:solidFill>
                  <a:schemeClr val="tx1"/>
                </a:solidFill>
                <a:effectLst/>
                <a:latin typeface="+mn-lt"/>
                <a:ea typeface="+mn-ea"/>
                <a:cs typeface="+mn-cs"/>
              </a:rPr>
              <a:t>Bosgroep</a:t>
            </a:r>
            <a:r>
              <a:rPr lang="nl-NL" sz="1100" kern="1200" baseline="0" dirty="0" smtClean="0">
                <a:solidFill>
                  <a:schemeClr val="tx1"/>
                </a:solidFill>
                <a:effectLst/>
                <a:latin typeface="+mn-lt"/>
                <a:ea typeface="+mn-ea"/>
                <a:cs typeface="+mn-cs"/>
              </a:rPr>
              <a:t> </a:t>
            </a:r>
            <a:r>
              <a:rPr lang="nl-NL" sz="1100" kern="1200" baseline="0" dirty="0" err="1" smtClean="0">
                <a:solidFill>
                  <a:schemeClr val="tx1"/>
                </a:solidFill>
                <a:effectLst/>
                <a:latin typeface="+mn-lt"/>
                <a:ea typeface="+mn-ea"/>
                <a:cs typeface="+mn-cs"/>
              </a:rPr>
              <a:t>Wijnendaele</a:t>
            </a:r>
            <a:endParaRPr lang="nl-NL" sz="1100" kern="1200" baseline="0" dirty="0" smtClean="0">
              <a:solidFill>
                <a:schemeClr val="tx1"/>
              </a:solidFill>
              <a:effectLst/>
              <a:latin typeface="+mn-lt"/>
              <a:ea typeface="+mn-ea"/>
              <a:cs typeface="+mn-cs"/>
            </a:endParaRPr>
          </a:p>
          <a:p>
            <a:pPr marL="171450" marR="0" indent="-171450" algn="l" defTabSz="842845" rtl="0" eaLnBrk="1" fontAlgn="auto" latinLnBrk="0" hangingPunct="1">
              <a:lnSpc>
                <a:spcPct val="100000"/>
              </a:lnSpc>
              <a:spcBef>
                <a:spcPts val="0"/>
              </a:spcBef>
              <a:spcAft>
                <a:spcPts val="0"/>
              </a:spcAft>
              <a:buClrTx/>
              <a:buSzTx/>
              <a:buFontTx/>
              <a:buChar char="-"/>
              <a:tabLst/>
              <a:defRPr/>
            </a:pPr>
            <a:r>
              <a:rPr lang="nl-NL" sz="1100" kern="1200" baseline="0" dirty="0" smtClean="0">
                <a:solidFill>
                  <a:schemeClr val="tx1"/>
                </a:solidFill>
                <a:effectLst/>
                <a:latin typeface="+mn-lt"/>
                <a:ea typeface="+mn-ea"/>
                <a:cs typeface="+mn-cs"/>
              </a:rPr>
              <a:t>Terreinbezoek </a:t>
            </a:r>
            <a:r>
              <a:rPr lang="nl-NL" sz="1100" kern="1200" baseline="0" dirty="0" err="1" smtClean="0">
                <a:solidFill>
                  <a:schemeClr val="tx1"/>
                </a:solidFill>
                <a:effectLst/>
                <a:latin typeface="+mn-lt"/>
                <a:ea typeface="+mn-ea"/>
                <a:cs typeface="+mn-cs"/>
              </a:rPr>
              <a:t>Vloethemveld</a:t>
            </a:r>
            <a:r>
              <a:rPr lang="nl-NL" sz="1100" kern="1200" baseline="0" dirty="0" smtClean="0">
                <a:solidFill>
                  <a:schemeClr val="tx1"/>
                </a:solidFill>
                <a:effectLst/>
                <a:latin typeface="+mn-lt"/>
                <a:ea typeface="+mn-ea"/>
                <a:cs typeface="+mn-cs"/>
              </a:rPr>
              <a:t> met privé eigenaars heeft geleid tot </a:t>
            </a:r>
            <a:r>
              <a:rPr lang="nl-NL" sz="1100" kern="1200" baseline="0" dirty="0" err="1" smtClean="0">
                <a:solidFill>
                  <a:schemeClr val="tx1"/>
                </a:solidFill>
                <a:effectLst/>
                <a:latin typeface="+mn-lt"/>
                <a:ea typeface="+mn-ea"/>
                <a:cs typeface="+mn-cs"/>
              </a:rPr>
              <a:t>quick</a:t>
            </a:r>
            <a:r>
              <a:rPr lang="nl-NL" sz="1100" kern="1200" baseline="0" dirty="0" smtClean="0">
                <a:solidFill>
                  <a:schemeClr val="tx1"/>
                </a:solidFill>
                <a:effectLst/>
                <a:latin typeface="+mn-lt"/>
                <a:ea typeface="+mn-ea"/>
                <a:cs typeface="+mn-cs"/>
              </a:rPr>
              <a:t> </a:t>
            </a:r>
            <a:r>
              <a:rPr lang="nl-NL" sz="1100" kern="1200" baseline="0" dirty="0" err="1" smtClean="0">
                <a:solidFill>
                  <a:schemeClr val="tx1"/>
                </a:solidFill>
                <a:effectLst/>
                <a:latin typeface="+mn-lt"/>
                <a:ea typeface="+mn-ea"/>
                <a:cs typeface="+mn-cs"/>
              </a:rPr>
              <a:t>wins</a:t>
            </a:r>
            <a:endParaRPr lang="nl-NL" sz="1100" kern="1200" baseline="0" dirty="0" smtClean="0">
              <a:solidFill>
                <a:schemeClr val="tx1"/>
              </a:solidFill>
              <a:effectLst/>
              <a:latin typeface="+mn-lt"/>
              <a:ea typeface="+mn-ea"/>
              <a:cs typeface="+mn-cs"/>
            </a:endParaRPr>
          </a:p>
          <a:p>
            <a:pPr marL="0" marR="0" indent="0" algn="l" defTabSz="842845" rtl="0" eaLnBrk="1" fontAlgn="auto" latinLnBrk="0" hangingPunct="1">
              <a:lnSpc>
                <a:spcPct val="100000"/>
              </a:lnSpc>
              <a:spcBef>
                <a:spcPts val="0"/>
              </a:spcBef>
              <a:spcAft>
                <a:spcPts val="0"/>
              </a:spcAft>
              <a:buClrTx/>
              <a:buSzTx/>
              <a:buFontTx/>
              <a:buNone/>
              <a:tabLst/>
              <a:defRPr/>
            </a:pPr>
            <a:endParaRPr lang="nl-NL" sz="1100" kern="1200" baseline="0" dirty="0" smtClean="0">
              <a:solidFill>
                <a:schemeClr val="tx1"/>
              </a:solidFill>
              <a:effectLst/>
              <a:latin typeface="+mn-lt"/>
              <a:ea typeface="+mn-ea"/>
              <a:cs typeface="+mn-cs"/>
            </a:endParaRPr>
          </a:p>
          <a:p>
            <a:pPr marL="0" marR="0" indent="0" algn="l" defTabSz="842845" rtl="0" eaLnBrk="1" fontAlgn="auto" latinLnBrk="0" hangingPunct="1">
              <a:lnSpc>
                <a:spcPct val="100000"/>
              </a:lnSpc>
              <a:spcBef>
                <a:spcPts val="0"/>
              </a:spcBef>
              <a:spcAft>
                <a:spcPts val="0"/>
              </a:spcAft>
              <a:buClrTx/>
              <a:buSzTx/>
              <a:buFontTx/>
              <a:buNone/>
              <a:tabLst/>
              <a:defRPr/>
            </a:pPr>
            <a:r>
              <a:rPr lang="nl-NL" sz="1100" kern="1200" baseline="0" dirty="0" smtClean="0">
                <a:solidFill>
                  <a:schemeClr val="tx1"/>
                </a:solidFill>
                <a:effectLst/>
                <a:latin typeface="+mn-lt"/>
                <a:ea typeface="+mn-ea"/>
                <a:cs typeface="+mn-cs"/>
              </a:rPr>
              <a:t> Deze </a:t>
            </a:r>
            <a:r>
              <a:rPr lang="nl-NL" sz="1100" kern="1200" baseline="0" dirty="0" err="1" smtClean="0">
                <a:solidFill>
                  <a:schemeClr val="tx1"/>
                </a:solidFill>
                <a:effectLst/>
                <a:latin typeface="+mn-lt"/>
                <a:ea typeface="+mn-ea"/>
                <a:cs typeface="+mn-cs"/>
              </a:rPr>
              <a:t>vbn</a:t>
            </a:r>
            <a:r>
              <a:rPr lang="nl-NL" sz="1100" kern="1200" dirty="0" smtClean="0">
                <a:solidFill>
                  <a:schemeClr val="tx1"/>
                </a:solidFill>
                <a:effectLst/>
                <a:latin typeface="+mn-lt"/>
                <a:ea typeface="+mn-ea"/>
                <a:cs typeface="+mn-cs"/>
              </a:rPr>
              <a:t> als aanleiding nemen om het belang van het provinciaal overlegtraject als aanzet tot </a:t>
            </a:r>
            <a:r>
              <a:rPr lang="nl-NL" sz="1100" i="1" kern="1200" dirty="0" smtClean="0">
                <a:solidFill>
                  <a:schemeClr val="tx1"/>
                </a:solidFill>
                <a:effectLst/>
                <a:latin typeface="+mn-lt"/>
                <a:ea typeface="+mn-ea"/>
                <a:cs typeface="+mn-cs"/>
              </a:rPr>
              <a:t>concretisering</a:t>
            </a:r>
            <a:r>
              <a:rPr lang="nl-NL" sz="1100" kern="1200" dirty="0" smtClean="0">
                <a:solidFill>
                  <a:schemeClr val="tx1"/>
                </a:solidFill>
                <a:effectLst/>
                <a:latin typeface="+mn-lt"/>
                <a:ea typeface="+mn-ea"/>
                <a:cs typeface="+mn-cs"/>
              </a:rPr>
              <a:t> van de realisatie op het terrein te bewerkstelligen.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Maar wat betekenen die END nu voor mij als persoon, voor mijn organisatie, mijn werking of bedrijfsvoering? Dit wilt ANB via overleg aan alle doelgroepen hier vertegenwoordigd verduidelijken. De realisatie van de </a:t>
            </a:r>
            <a:r>
              <a:rPr lang="nl-NL" sz="1100" i="1" kern="1200" dirty="0" err="1" smtClean="0">
                <a:solidFill>
                  <a:schemeClr val="tx1"/>
                </a:solidFill>
                <a:effectLst/>
                <a:latin typeface="+mn-lt"/>
                <a:ea typeface="+mn-ea"/>
                <a:cs typeface="+mn-cs"/>
              </a:rPr>
              <a:t>END’s</a:t>
            </a:r>
            <a:r>
              <a:rPr lang="nl-NL" sz="1100" i="1" kern="1200" dirty="0" smtClean="0">
                <a:solidFill>
                  <a:schemeClr val="tx1"/>
                </a:solidFill>
                <a:effectLst/>
                <a:latin typeface="+mn-lt"/>
                <a:ea typeface="+mn-ea"/>
                <a:cs typeface="+mn-cs"/>
              </a:rPr>
              <a:t> is een complex proces waarin iedereen kan bijdragen, wetenschappelijk onderbouwd, maar moet geënt zijn op de realiteit in het nu. </a:t>
            </a:r>
            <a:r>
              <a:rPr lang="nl-BE" sz="1100" i="1" kern="1200" dirty="0" smtClean="0">
                <a:solidFill>
                  <a:schemeClr val="tx1"/>
                </a:solidFill>
                <a:effectLst/>
                <a:latin typeface="+mn-lt"/>
                <a:ea typeface="+mn-ea"/>
                <a:cs typeface="+mn-cs"/>
              </a:rPr>
              <a:t>We hebben genoeg rapporten, boeken, besluiten gemaakt. Ik hoop dat we samen de opdracht kunnen aanpakken en uitvoeren. We moeten nu die boeken vertalen naar het terrein. Dat moeten we samen doen. Met iedereen rond de tafel.</a:t>
            </a:r>
            <a:endParaRPr lang="nl-BE" sz="1100" kern="1200" dirty="0" smtClean="0">
              <a:solidFill>
                <a:schemeClr val="tx1"/>
              </a:solidFill>
              <a:effectLst/>
              <a:latin typeface="+mn-lt"/>
              <a:ea typeface="+mn-ea"/>
              <a:cs typeface="+mn-cs"/>
            </a:endParaRPr>
          </a:p>
          <a:p>
            <a:r>
              <a:rPr lang="nl-BE" sz="1100" kern="1200" dirty="0" smtClean="0">
                <a:solidFill>
                  <a:schemeClr val="tx1"/>
                </a:solidFill>
                <a:effectLst/>
                <a:latin typeface="+mn-lt"/>
                <a:ea typeface="+mn-ea"/>
                <a:cs typeface="+mn-cs"/>
              </a:rPr>
              <a:t> </a:t>
            </a:r>
          </a:p>
          <a:p>
            <a:r>
              <a:rPr lang="nl-BE" sz="1100" i="1" kern="1200" dirty="0" smtClean="0">
                <a:solidFill>
                  <a:schemeClr val="tx1"/>
                </a:solidFill>
                <a:effectLst/>
                <a:latin typeface="+mn-lt"/>
                <a:ea typeface="+mn-ea"/>
                <a:cs typeface="+mn-cs"/>
              </a:rPr>
              <a:t>Niet door terug in papier te vervallen zoals bij het BOLOV proces maar door gericht afspraken te maken</a:t>
            </a:r>
            <a:endParaRPr lang="nl-BE" sz="1100" kern="1200" dirty="0" smtClean="0">
              <a:solidFill>
                <a:schemeClr val="tx1"/>
              </a:solidFill>
              <a:effectLst/>
              <a:latin typeface="+mn-lt"/>
              <a:ea typeface="+mn-ea"/>
              <a:cs typeface="+mn-cs"/>
            </a:endParaRPr>
          </a:p>
          <a:p>
            <a:r>
              <a:rPr lang="nl-BE" sz="1100" i="1" kern="1200" dirty="0" smtClean="0">
                <a:solidFill>
                  <a:schemeClr val="tx1"/>
                </a:solidFill>
                <a:effectLst/>
                <a:latin typeface="+mn-lt"/>
                <a:ea typeface="+mn-ea"/>
                <a:cs typeface="+mn-cs"/>
              </a:rPr>
              <a:t>D</a:t>
            </a:r>
            <a:r>
              <a:rPr lang="nl-NL" sz="1100" i="1" kern="1200" dirty="0" err="1" smtClean="0">
                <a:solidFill>
                  <a:schemeClr val="tx1"/>
                </a:solidFill>
                <a:effectLst/>
                <a:latin typeface="+mn-lt"/>
                <a:ea typeface="+mn-ea"/>
                <a:cs typeface="+mn-cs"/>
              </a:rPr>
              <a:t>aarom</a:t>
            </a:r>
            <a:r>
              <a:rPr lang="nl-NL" sz="1100" i="1" kern="1200" dirty="0" smtClean="0">
                <a:solidFill>
                  <a:schemeClr val="tx1"/>
                </a:solidFill>
                <a:effectLst/>
                <a:latin typeface="+mn-lt"/>
                <a:ea typeface="+mn-ea"/>
                <a:cs typeface="+mn-cs"/>
              </a:rPr>
              <a:t> is samenwerking met de verschillende doelgroepen op het terrein zo belangrijk!</a:t>
            </a:r>
            <a:endParaRPr lang="nl-BE" sz="1100" kern="1200" dirty="0" smtClean="0">
              <a:solidFill>
                <a:schemeClr val="tx1"/>
              </a:solidFill>
              <a:effectLst/>
              <a:latin typeface="+mn-lt"/>
              <a:ea typeface="+mn-ea"/>
              <a:cs typeface="+mn-cs"/>
            </a:endParaRPr>
          </a:p>
          <a:p>
            <a:endParaRPr lang="nl-BE" b="1" dirty="0" smtClean="0"/>
          </a:p>
          <a:p>
            <a:endParaRPr lang="nl-BE" dirty="0" smtClean="0"/>
          </a:p>
          <a:p>
            <a:endParaRPr lang="nl-BE" dirty="0" smtClean="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2</a:t>
            </a:fld>
            <a:endParaRPr lang="nl-BE"/>
          </a:p>
        </p:txBody>
      </p:sp>
    </p:spTree>
    <p:extLst>
      <p:ext uri="{BB962C8B-B14F-4D97-AF65-F5344CB8AC3E}">
        <p14:creationId xmlns:p14="http://schemas.microsoft.com/office/powerpoint/2010/main" val="2450778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842845" rtl="0" eaLnBrk="1" fontAlgn="auto" latinLnBrk="0" hangingPunct="1">
              <a:lnSpc>
                <a:spcPct val="100000"/>
              </a:lnSpc>
              <a:spcBef>
                <a:spcPts val="0"/>
              </a:spcBef>
              <a:spcAft>
                <a:spcPts val="0"/>
              </a:spcAft>
              <a:buClrTx/>
              <a:buSzTx/>
              <a:buFontTx/>
              <a:buNone/>
              <a:tabLst/>
              <a:defRPr/>
            </a:pPr>
            <a:r>
              <a:rPr lang="nl-BE" sz="1100" b="0" i="0" u="none" strike="noStrike" kern="1200" baseline="0" dirty="0" smtClean="0">
                <a:solidFill>
                  <a:schemeClr val="tx1"/>
                </a:solidFill>
                <a:latin typeface="+mn-lt"/>
                <a:ea typeface="+mn-ea"/>
                <a:cs typeface="+mn-cs"/>
              </a:rPr>
              <a:t>Het SBZ-H ‘BE2500002 – Polders’ is gelegen in de gemeenten Knokke, Brugge, Damme, Oostende, Bredene, Blankenberge, De Haan, Oudenburg, </a:t>
            </a:r>
            <a:r>
              <a:rPr lang="nl-BE" sz="1100" b="0" i="0" u="none" strike="noStrike" kern="1200" baseline="0" dirty="0" err="1" smtClean="0">
                <a:solidFill>
                  <a:schemeClr val="tx1"/>
                </a:solidFill>
                <a:latin typeface="+mn-lt"/>
                <a:ea typeface="+mn-ea"/>
                <a:cs typeface="+mn-cs"/>
              </a:rPr>
              <a:t>Jabbeke</a:t>
            </a:r>
            <a:r>
              <a:rPr lang="nl-BE" sz="1100" b="0" i="0" u="none" strike="noStrike" kern="1200" baseline="0" dirty="0" smtClean="0">
                <a:solidFill>
                  <a:schemeClr val="tx1"/>
                </a:solidFill>
                <a:latin typeface="+mn-lt"/>
                <a:ea typeface="+mn-ea"/>
                <a:cs typeface="+mn-cs"/>
              </a:rPr>
              <a:t>, </a:t>
            </a:r>
            <a:r>
              <a:rPr lang="nl-BE" sz="1100" b="0" i="0" u="none" strike="noStrike" kern="1200" baseline="0" dirty="0" err="1" smtClean="0">
                <a:solidFill>
                  <a:schemeClr val="tx1"/>
                </a:solidFill>
                <a:latin typeface="+mn-lt"/>
                <a:ea typeface="+mn-ea"/>
                <a:cs typeface="+mn-cs"/>
              </a:rPr>
              <a:t>Zuienkerke</a:t>
            </a:r>
            <a:r>
              <a:rPr lang="nl-BE" sz="1100" b="0" i="0" u="none" strike="noStrike" kern="1200" baseline="0" dirty="0" smtClean="0">
                <a:solidFill>
                  <a:schemeClr val="tx1"/>
                </a:solidFill>
                <a:latin typeface="+mn-lt"/>
                <a:ea typeface="+mn-ea"/>
                <a:cs typeface="+mn-cs"/>
              </a:rPr>
              <a:t>, Sint-</a:t>
            </a:r>
            <a:r>
              <a:rPr lang="nl-BE" sz="1100" b="0" i="0" u="none" strike="noStrike" kern="1200" baseline="0" dirty="0" err="1" smtClean="0">
                <a:solidFill>
                  <a:schemeClr val="tx1"/>
                </a:solidFill>
                <a:latin typeface="+mn-lt"/>
                <a:ea typeface="+mn-ea"/>
                <a:cs typeface="+mn-cs"/>
              </a:rPr>
              <a:t>Laureins</a:t>
            </a:r>
            <a:r>
              <a:rPr lang="nl-BE" sz="1100" b="0" i="0" u="none" strike="noStrike" kern="1200" baseline="0" dirty="0" smtClean="0">
                <a:solidFill>
                  <a:schemeClr val="tx1"/>
                </a:solidFill>
                <a:latin typeface="+mn-lt"/>
                <a:ea typeface="+mn-ea"/>
                <a:cs typeface="+mn-cs"/>
              </a:rPr>
              <a:t> en Assenede en heeft een oppervlakte van 1.866 ha. Het SBZ-H overlapt met volgende SBZ-V’s: ‘Poldercomplex’, ‘Krekengebied’ en ‘Het Zwin’. De totale oppervlakte van het gebied (SBZ-H + SBZ-V) bedraagt 12.485 ha. 	</a:t>
            </a:r>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11</a:t>
            </a:fld>
            <a:endParaRPr lang="nl-BE"/>
          </a:p>
        </p:txBody>
      </p:sp>
    </p:spTree>
    <p:extLst>
      <p:ext uri="{BB962C8B-B14F-4D97-AF65-F5344CB8AC3E}">
        <p14:creationId xmlns:p14="http://schemas.microsoft.com/office/powerpoint/2010/main" val="1032175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3DC1E4D7-E67E-43B4-8A5B-1022305B7062}" type="slidenum">
              <a:rPr lang="en-US" altLang="nl-BE" sz="1200"/>
              <a:pPr/>
              <a:t>12</a:t>
            </a:fld>
            <a:endParaRPr lang="en-US" altLang="nl-BE"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r>
              <a:rPr lang="nl-NL" altLang="nl-BE" dirty="0" smtClean="0"/>
              <a:t>Belangrijke </a:t>
            </a:r>
            <a:r>
              <a:rPr lang="nl-NL" altLang="nl-BE" dirty="0" err="1" smtClean="0"/>
              <a:t>habitats</a:t>
            </a:r>
            <a:r>
              <a:rPr lang="nl-NL" altLang="nl-BE" dirty="0" smtClean="0"/>
              <a:t> en soorten</a:t>
            </a:r>
          </a:p>
          <a:p>
            <a:pPr marL="0" marR="0" indent="0" algn="l" defTabSz="842845" rtl="0" eaLnBrk="1" fontAlgn="auto" latinLnBrk="0" hangingPunct="1">
              <a:lnSpc>
                <a:spcPct val="100000"/>
              </a:lnSpc>
              <a:spcBef>
                <a:spcPts val="0"/>
              </a:spcBef>
              <a:spcAft>
                <a:spcPts val="0"/>
              </a:spcAft>
              <a:buClrTx/>
              <a:buSzTx/>
              <a:buFontTx/>
              <a:buNone/>
              <a:tabLst/>
              <a:defRPr/>
            </a:pPr>
            <a:r>
              <a:rPr lang="nl-BE" dirty="0" smtClean="0"/>
              <a:t>Het gebied wordt gekenmerkt door het vrijwel ontbreken van (macro)reliëf, de lage bebouwingsgraad en het landbouwgebruik. Binnen enkele natuurkernen komen zeer waardevolle vegetaties voor die aan een aantal belangrijke (vogel) soorten het geschikte biotoop bieden als broedgebied of overwinteringsplaats. Daarnaast zijn nog relicten van beschermde </a:t>
            </a:r>
            <a:r>
              <a:rPr lang="nl-BE" dirty="0" err="1" smtClean="0"/>
              <a:t>habitats</a:t>
            </a:r>
            <a:r>
              <a:rPr lang="nl-BE" dirty="0" smtClean="0"/>
              <a:t> te vinden onder de vorm van al dan niet reliëfrijke graslanden en in depressies en grachten in het landbouwgebied </a:t>
            </a:r>
          </a:p>
          <a:p>
            <a:pPr eaLnBrk="1" hangingPunct="1"/>
            <a:endParaRPr lang="nl-NL" altLang="nl-BE"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842845" rtl="0" eaLnBrk="1" fontAlgn="auto" latinLnBrk="0" hangingPunct="1">
              <a:lnSpc>
                <a:spcPct val="100000"/>
              </a:lnSpc>
              <a:spcBef>
                <a:spcPts val="0"/>
              </a:spcBef>
              <a:spcAft>
                <a:spcPts val="0"/>
              </a:spcAft>
              <a:buClrTx/>
              <a:buSzTx/>
              <a:buFontTx/>
              <a:buNone/>
              <a:tabLst/>
              <a:defRPr/>
            </a:pPr>
            <a:r>
              <a:rPr lang="nl-BE" sz="1100" b="0" i="0" u="none" strike="noStrike" kern="1200" baseline="0" dirty="0" smtClean="0">
                <a:solidFill>
                  <a:schemeClr val="tx1"/>
                </a:solidFill>
                <a:latin typeface="+mn-lt"/>
                <a:ea typeface="+mn-ea"/>
                <a:cs typeface="+mn-cs"/>
              </a:rPr>
              <a:t>Het habitatrichtlijngebied ‘Bossen, heiden en valleigebieden van zandig Vlaanderen: westelijk deel’ is 3.064 ha groot en is gelegen in de noordwestelijke helft van de provincie West-Vlaanderen. Het gebied bestaat uit 16 deelgebieden. De SBZ heeft deelgebieden in volgende gemeenten: Houthulst, Langemark-Poelkapelle, </a:t>
            </a:r>
            <a:r>
              <a:rPr lang="nl-BE" sz="1100" b="0" i="0" u="none" strike="noStrike" kern="1200" baseline="0" dirty="0" err="1" smtClean="0">
                <a:solidFill>
                  <a:schemeClr val="tx1"/>
                </a:solidFill>
                <a:latin typeface="+mn-lt"/>
                <a:ea typeface="+mn-ea"/>
                <a:cs typeface="+mn-cs"/>
              </a:rPr>
              <a:t>Kortemark</a:t>
            </a:r>
            <a:r>
              <a:rPr lang="nl-BE" sz="1100" b="0" i="0" u="none" strike="noStrike" kern="1200" baseline="0" dirty="0" smtClean="0">
                <a:solidFill>
                  <a:schemeClr val="tx1"/>
                </a:solidFill>
                <a:latin typeface="+mn-lt"/>
                <a:ea typeface="+mn-ea"/>
                <a:cs typeface="+mn-cs"/>
              </a:rPr>
              <a:t>, </a:t>
            </a:r>
            <a:r>
              <a:rPr lang="nl-BE" sz="1100" b="0" i="0" u="none" strike="noStrike" kern="1200" baseline="0" dirty="0" err="1" smtClean="0">
                <a:solidFill>
                  <a:schemeClr val="tx1"/>
                </a:solidFill>
                <a:latin typeface="+mn-lt"/>
                <a:ea typeface="+mn-ea"/>
                <a:cs typeface="+mn-cs"/>
              </a:rPr>
              <a:t>Staden</a:t>
            </a:r>
            <a:r>
              <a:rPr lang="nl-BE" sz="1100" b="0" i="0" u="none" strike="noStrike" kern="1200" baseline="0" dirty="0" smtClean="0">
                <a:solidFill>
                  <a:schemeClr val="tx1"/>
                </a:solidFill>
                <a:latin typeface="+mn-lt"/>
                <a:ea typeface="+mn-ea"/>
                <a:cs typeface="+mn-cs"/>
              </a:rPr>
              <a:t>, </a:t>
            </a:r>
            <a:r>
              <a:rPr lang="nl-BE" sz="1100" b="0" i="0" u="none" strike="noStrike" kern="1200" baseline="0" dirty="0" err="1" smtClean="0">
                <a:solidFill>
                  <a:schemeClr val="tx1"/>
                </a:solidFill>
                <a:latin typeface="+mn-lt"/>
                <a:ea typeface="+mn-ea"/>
                <a:cs typeface="+mn-cs"/>
              </a:rPr>
              <a:t>Ichtegem</a:t>
            </a:r>
            <a:r>
              <a:rPr lang="nl-BE" sz="1100" b="0" i="0" u="none" strike="noStrike" kern="1200" baseline="0" dirty="0" smtClean="0">
                <a:solidFill>
                  <a:schemeClr val="tx1"/>
                </a:solidFill>
                <a:latin typeface="+mn-lt"/>
                <a:ea typeface="+mn-ea"/>
                <a:cs typeface="+mn-cs"/>
              </a:rPr>
              <a:t>, </a:t>
            </a:r>
            <a:r>
              <a:rPr lang="nl-BE" sz="1100" b="0" i="0" u="none" strike="noStrike" kern="1200" baseline="0" dirty="0" err="1" smtClean="0">
                <a:solidFill>
                  <a:schemeClr val="tx1"/>
                </a:solidFill>
                <a:latin typeface="+mn-lt"/>
                <a:ea typeface="+mn-ea"/>
                <a:cs typeface="+mn-cs"/>
              </a:rPr>
              <a:t>Jabbeke</a:t>
            </a:r>
            <a:r>
              <a:rPr lang="nl-BE" sz="1100" b="0" i="0" u="none" strike="noStrike" kern="1200" baseline="0" dirty="0" smtClean="0">
                <a:solidFill>
                  <a:schemeClr val="tx1"/>
                </a:solidFill>
                <a:latin typeface="+mn-lt"/>
                <a:ea typeface="+mn-ea"/>
                <a:cs typeface="+mn-cs"/>
              </a:rPr>
              <a:t>, </a:t>
            </a:r>
            <a:r>
              <a:rPr lang="nl-BE" sz="1100" b="0" i="0" u="none" strike="noStrike" kern="1200" baseline="0" dirty="0" err="1" smtClean="0">
                <a:solidFill>
                  <a:schemeClr val="tx1"/>
                </a:solidFill>
                <a:latin typeface="+mn-lt"/>
                <a:ea typeface="+mn-ea"/>
                <a:cs typeface="+mn-cs"/>
              </a:rPr>
              <a:t>Zedelgem</a:t>
            </a:r>
            <a:r>
              <a:rPr lang="nl-BE" sz="1100" b="0" i="0" u="none" strike="noStrike" kern="1200" baseline="0" dirty="0" smtClean="0">
                <a:solidFill>
                  <a:schemeClr val="tx1"/>
                </a:solidFill>
                <a:latin typeface="+mn-lt"/>
                <a:ea typeface="+mn-ea"/>
                <a:cs typeface="+mn-cs"/>
              </a:rPr>
              <a:t>, </a:t>
            </a:r>
            <a:r>
              <a:rPr lang="nl-BE" sz="1100" b="0" i="0" u="none" strike="noStrike" kern="1200" baseline="0" dirty="0" err="1" smtClean="0">
                <a:solidFill>
                  <a:schemeClr val="tx1"/>
                </a:solidFill>
                <a:latin typeface="+mn-lt"/>
                <a:ea typeface="+mn-ea"/>
                <a:cs typeface="+mn-cs"/>
              </a:rPr>
              <a:t>Torhout</a:t>
            </a:r>
            <a:r>
              <a:rPr lang="nl-BE" sz="1100" b="0" i="0" u="none" strike="noStrike" kern="1200" baseline="0" dirty="0" smtClean="0">
                <a:solidFill>
                  <a:schemeClr val="tx1"/>
                </a:solidFill>
                <a:latin typeface="+mn-lt"/>
                <a:ea typeface="+mn-ea"/>
                <a:cs typeface="+mn-cs"/>
              </a:rPr>
              <a:t>, Brugge, Oostkamp, Wingene, Beernem, </a:t>
            </a:r>
            <a:r>
              <a:rPr lang="nl-BE" sz="1100" b="0" i="0" u="none" strike="noStrike" kern="1200" baseline="0" dirty="0" err="1" smtClean="0">
                <a:solidFill>
                  <a:schemeClr val="tx1"/>
                </a:solidFill>
                <a:latin typeface="+mn-lt"/>
                <a:ea typeface="+mn-ea"/>
                <a:cs typeface="+mn-cs"/>
              </a:rPr>
              <a:t>Ruiselede</a:t>
            </a:r>
            <a:r>
              <a:rPr lang="nl-BE" sz="1100" b="0" i="0" u="none" strike="noStrike" kern="1200" baseline="0" dirty="0" smtClean="0">
                <a:solidFill>
                  <a:schemeClr val="tx1"/>
                </a:solidFill>
                <a:latin typeface="+mn-lt"/>
                <a:ea typeface="+mn-ea"/>
                <a:cs typeface="+mn-cs"/>
              </a:rPr>
              <a:t> en Aalter 	</a:t>
            </a: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13</a:t>
            </a:fld>
            <a:endParaRPr lang="nl-BE"/>
          </a:p>
        </p:txBody>
      </p:sp>
    </p:spTree>
    <p:extLst>
      <p:ext uri="{BB962C8B-B14F-4D97-AF65-F5344CB8AC3E}">
        <p14:creationId xmlns:p14="http://schemas.microsoft.com/office/powerpoint/2010/main" val="2861691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Belangrijke </a:t>
            </a:r>
            <a:r>
              <a:rPr lang="nl-BE" dirty="0" err="1" smtClean="0"/>
              <a:t>habitats</a:t>
            </a:r>
            <a:r>
              <a:rPr lang="nl-BE" dirty="0" smtClean="0"/>
              <a:t> en</a:t>
            </a:r>
          </a:p>
          <a:p>
            <a:pPr marL="0" marR="0" indent="0" algn="l" defTabSz="842845" rtl="0" eaLnBrk="1" fontAlgn="auto" latinLnBrk="0" hangingPunct="1">
              <a:lnSpc>
                <a:spcPct val="100000"/>
              </a:lnSpc>
              <a:spcBef>
                <a:spcPts val="0"/>
              </a:spcBef>
              <a:spcAft>
                <a:spcPts val="0"/>
              </a:spcAft>
              <a:buClrTx/>
              <a:buSzTx/>
              <a:buFontTx/>
              <a:buNone/>
              <a:tabLst/>
              <a:defRPr/>
            </a:pPr>
            <a:r>
              <a:rPr lang="nl-BE" sz="1100" b="0" i="0" u="none" strike="noStrike" kern="1200" baseline="0" dirty="0" smtClean="0">
                <a:solidFill>
                  <a:schemeClr val="tx1"/>
                </a:solidFill>
                <a:latin typeface="+mn-lt"/>
                <a:ea typeface="+mn-ea"/>
                <a:cs typeface="+mn-cs"/>
              </a:rPr>
              <a:t>De </a:t>
            </a:r>
            <a:r>
              <a:rPr lang="nl-BE" sz="1100" b="0" i="0" u="none" strike="noStrike" kern="1200" baseline="0" dirty="0" err="1" smtClean="0">
                <a:solidFill>
                  <a:schemeClr val="tx1"/>
                </a:solidFill>
                <a:latin typeface="+mn-lt"/>
                <a:ea typeface="+mn-ea"/>
                <a:cs typeface="+mn-cs"/>
              </a:rPr>
              <a:t>habitats</a:t>
            </a:r>
            <a:r>
              <a:rPr lang="nl-BE" sz="1100" b="0" i="0" u="none" strike="noStrike" kern="1200" baseline="0" dirty="0" smtClean="0">
                <a:solidFill>
                  <a:schemeClr val="tx1"/>
                </a:solidFill>
                <a:latin typeface="+mn-lt"/>
                <a:ea typeface="+mn-ea"/>
                <a:cs typeface="+mn-cs"/>
              </a:rPr>
              <a:t> en soorten binnen de SBZ kunnen worden gegroepeerd in volgende natuurclusters: </a:t>
            </a:r>
            <a:r>
              <a:rPr lang="nl-BE" sz="1100" b="0" i="1" u="none" strike="noStrike" kern="1200" baseline="0" dirty="0" smtClean="0">
                <a:solidFill>
                  <a:schemeClr val="tx1"/>
                </a:solidFill>
                <a:latin typeface="+mn-lt"/>
                <a:ea typeface="+mn-ea"/>
                <a:cs typeface="+mn-cs"/>
              </a:rPr>
              <a:t>(a) boslandschap</a:t>
            </a:r>
            <a:r>
              <a:rPr lang="nl-BE" sz="1100" b="0" i="0" u="none" strike="noStrike" kern="1200" baseline="0" dirty="0" smtClean="0">
                <a:solidFill>
                  <a:schemeClr val="tx1"/>
                </a:solidFill>
                <a:latin typeface="+mn-lt"/>
                <a:ea typeface="+mn-ea"/>
                <a:cs typeface="+mn-cs"/>
              </a:rPr>
              <a:t>, </a:t>
            </a:r>
            <a:r>
              <a:rPr lang="nl-BE" sz="1100" b="0" i="1" u="none" strike="noStrike" kern="1200" baseline="0" dirty="0" smtClean="0">
                <a:solidFill>
                  <a:schemeClr val="tx1"/>
                </a:solidFill>
                <a:latin typeface="+mn-lt"/>
                <a:ea typeface="+mn-ea"/>
                <a:cs typeface="+mn-cs"/>
              </a:rPr>
              <a:t>(b) heidelandschap en (c) beekvalleien en graslanden</a:t>
            </a:r>
            <a:r>
              <a:rPr lang="nl-BE" sz="1100" b="0" i="0" u="none" strike="noStrike" kern="1200" baseline="0" dirty="0" smtClean="0">
                <a:solidFill>
                  <a:schemeClr val="tx1"/>
                </a:solidFill>
                <a:latin typeface="+mn-lt"/>
                <a:ea typeface="+mn-ea"/>
                <a:cs typeface="+mn-cs"/>
              </a:rPr>
              <a:t>. 	</a:t>
            </a: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14</a:t>
            </a:fld>
            <a:endParaRPr lang="nl-BE"/>
          </a:p>
        </p:txBody>
      </p:sp>
    </p:spTree>
    <p:extLst>
      <p:ext uri="{BB962C8B-B14F-4D97-AF65-F5344CB8AC3E}">
        <p14:creationId xmlns:p14="http://schemas.microsoft.com/office/powerpoint/2010/main" val="3096756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b="0" i="0" u="none" strike="noStrike" kern="1200" baseline="0" dirty="0" smtClean="0">
                <a:solidFill>
                  <a:schemeClr val="tx1"/>
                </a:solidFill>
                <a:latin typeface="+mn-lt"/>
                <a:ea typeface="+mn-ea"/>
                <a:cs typeface="+mn-cs"/>
              </a:rPr>
              <a:t>Het SBZ-H ‘BE2500003 – West-Vlaams Heuvelland’ is gelegen in de gemeenten Heuvelland,</a:t>
            </a:r>
          </a:p>
          <a:p>
            <a:r>
              <a:rPr lang="nl-BE" sz="1100" b="0" i="0" u="none" strike="noStrike" kern="1200" baseline="0" dirty="0" err="1" smtClean="0">
                <a:solidFill>
                  <a:schemeClr val="tx1"/>
                </a:solidFill>
                <a:latin typeface="+mn-lt"/>
                <a:ea typeface="+mn-ea"/>
                <a:cs typeface="+mn-cs"/>
              </a:rPr>
              <a:t>Poperinge</a:t>
            </a:r>
            <a:r>
              <a:rPr lang="nl-BE" sz="1100" b="0" i="0" u="none" strike="noStrike" kern="1200" baseline="0" dirty="0" smtClean="0">
                <a:solidFill>
                  <a:schemeClr val="tx1"/>
                </a:solidFill>
                <a:latin typeface="+mn-lt"/>
                <a:ea typeface="+mn-ea"/>
                <a:cs typeface="+mn-cs"/>
              </a:rPr>
              <a:t>, </a:t>
            </a:r>
            <a:r>
              <a:rPr lang="nl-BE" sz="1100" b="0" i="0" u="none" strike="noStrike" kern="1200" baseline="0" dirty="0" err="1" smtClean="0">
                <a:solidFill>
                  <a:schemeClr val="tx1"/>
                </a:solidFill>
                <a:latin typeface="+mn-lt"/>
                <a:ea typeface="+mn-ea"/>
                <a:cs typeface="+mn-cs"/>
              </a:rPr>
              <a:t>Vleteren</a:t>
            </a:r>
            <a:r>
              <a:rPr lang="nl-BE" sz="1100" b="0" i="0" u="none" strike="noStrike" kern="1200" baseline="0" dirty="0" smtClean="0">
                <a:solidFill>
                  <a:schemeClr val="tx1"/>
                </a:solidFill>
                <a:latin typeface="+mn-lt"/>
                <a:ea typeface="+mn-ea"/>
                <a:cs typeface="+mn-cs"/>
              </a:rPr>
              <a:t>, </a:t>
            </a:r>
            <a:r>
              <a:rPr lang="nl-BE" sz="1100" b="0" i="0" u="none" strike="noStrike" kern="1200" baseline="0" dirty="0" err="1" smtClean="0">
                <a:solidFill>
                  <a:schemeClr val="tx1"/>
                </a:solidFill>
                <a:latin typeface="+mn-lt"/>
                <a:ea typeface="+mn-ea"/>
                <a:cs typeface="+mn-cs"/>
              </a:rPr>
              <a:t>Zonnebeke</a:t>
            </a:r>
            <a:r>
              <a:rPr lang="nl-BE" sz="1100" b="0" i="0" u="none" strike="noStrike" kern="1200" baseline="0" dirty="0" smtClean="0">
                <a:solidFill>
                  <a:schemeClr val="tx1"/>
                </a:solidFill>
                <a:latin typeface="+mn-lt"/>
                <a:ea typeface="+mn-ea"/>
                <a:cs typeface="+mn-cs"/>
              </a:rPr>
              <a:t> en Ieper en heeft een oppervlakte van 1878 ha.</a:t>
            </a:r>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15</a:t>
            </a:fld>
            <a:endParaRPr lang="nl-BE"/>
          </a:p>
        </p:txBody>
      </p:sp>
    </p:spTree>
    <p:extLst>
      <p:ext uri="{BB962C8B-B14F-4D97-AF65-F5344CB8AC3E}">
        <p14:creationId xmlns:p14="http://schemas.microsoft.com/office/powerpoint/2010/main" val="2473088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ADA83FE-75E6-4450-B9B3-7FBBB17A55B4}" type="slidenum">
              <a:rPr lang="en-US" altLang="nl-BE" sz="1200" smtClean="0"/>
              <a:pPr/>
              <a:t>16</a:t>
            </a:fld>
            <a:endParaRPr lang="en-US" altLang="nl-BE" sz="120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r>
              <a:rPr lang="nl-BE" sz="1100" b="0" i="0" u="none" strike="noStrike" kern="1200" baseline="0" dirty="0" smtClean="0">
                <a:solidFill>
                  <a:schemeClr val="tx1"/>
                </a:solidFill>
                <a:latin typeface="+mn-lt"/>
                <a:ea typeface="+mn-ea"/>
                <a:cs typeface="+mn-cs"/>
              </a:rPr>
              <a:t>De </a:t>
            </a:r>
            <a:r>
              <a:rPr lang="nl-BE" sz="1100" b="0" i="0" u="none" strike="noStrike" kern="1200" baseline="0" dirty="0" err="1" smtClean="0">
                <a:solidFill>
                  <a:schemeClr val="tx1"/>
                </a:solidFill>
                <a:latin typeface="+mn-lt"/>
                <a:ea typeface="+mn-ea"/>
                <a:cs typeface="+mn-cs"/>
              </a:rPr>
              <a:t>habitats</a:t>
            </a:r>
            <a:r>
              <a:rPr lang="nl-BE" sz="1100" b="0" i="0" u="none" strike="noStrike" kern="1200" baseline="0" dirty="0" smtClean="0">
                <a:solidFill>
                  <a:schemeClr val="tx1"/>
                </a:solidFill>
                <a:latin typeface="+mn-lt"/>
                <a:ea typeface="+mn-ea"/>
                <a:cs typeface="+mn-cs"/>
              </a:rPr>
              <a:t> en soorten kunnen worden gegroepeerd in volgende natuurclusters: (a)</a:t>
            </a:r>
          </a:p>
          <a:p>
            <a:r>
              <a:rPr lang="nl-BE" sz="1100" b="0" i="0" u="none" strike="noStrike" kern="1200" baseline="0" dirty="0" smtClean="0">
                <a:solidFill>
                  <a:schemeClr val="tx1"/>
                </a:solidFill>
                <a:latin typeface="+mn-lt"/>
                <a:ea typeface="+mn-ea"/>
                <a:cs typeface="+mn-cs"/>
              </a:rPr>
              <a:t>loofbossen, (b) graslanden en ruigtes, (c) heide en </a:t>
            </a:r>
            <a:r>
              <a:rPr lang="nl-BE" sz="1100" b="0" i="0" u="none" strike="noStrike" kern="1200" baseline="0" dirty="0" err="1" smtClean="0">
                <a:solidFill>
                  <a:schemeClr val="tx1"/>
                </a:solidFill>
                <a:latin typeface="+mn-lt"/>
                <a:ea typeface="+mn-ea"/>
                <a:cs typeface="+mn-cs"/>
              </a:rPr>
              <a:t>heischraal</a:t>
            </a:r>
            <a:r>
              <a:rPr lang="nl-BE" sz="1100" b="0" i="0" u="none" strike="noStrike" kern="1200" baseline="0" dirty="0" smtClean="0">
                <a:solidFill>
                  <a:schemeClr val="tx1"/>
                </a:solidFill>
                <a:latin typeface="+mn-lt"/>
                <a:ea typeface="+mn-ea"/>
                <a:cs typeface="+mn-cs"/>
              </a:rPr>
              <a:t> grasland en (d) poelen</a:t>
            </a:r>
          </a:p>
          <a:p>
            <a:r>
              <a:rPr lang="nl-BE" sz="1100" b="0" i="0" u="none" strike="noStrike" kern="1200" baseline="0" dirty="0" smtClean="0">
                <a:solidFill>
                  <a:schemeClr val="tx1"/>
                </a:solidFill>
                <a:latin typeface="+mn-lt"/>
                <a:ea typeface="+mn-ea"/>
                <a:cs typeface="+mn-cs"/>
              </a:rPr>
              <a:t>en plassen.</a:t>
            </a:r>
            <a:endParaRPr lang="nl-NL" altLang="nl-BE"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100" i="1" kern="1200" dirty="0" smtClean="0">
                <a:solidFill>
                  <a:schemeClr val="tx1"/>
                </a:solidFill>
                <a:effectLst/>
                <a:latin typeface="+mn-lt"/>
                <a:ea typeface="+mn-ea"/>
                <a:cs typeface="+mn-cs"/>
              </a:rPr>
              <a:t>Een team van ANB medewerkers zal zich engageren om dit overlegtraject zo goed mogelijk voor te bereiden en uit te voeren. In elke SBZ is er een projectleider/trekker aangeduid, die samen met een klein team van ANB collega’s een projectteam vormt. Deze projectleiders vormen het eerste aanspreekpunt, een vertrouwenspersoon waarbij jullie met alles terecht kunnen. Deze projectleiders zijn achtereenvolgens</a:t>
            </a:r>
            <a:endParaRPr lang="nl-NL" sz="1100" b="1" kern="1200" dirty="0" smtClean="0">
              <a:solidFill>
                <a:schemeClr val="tx1"/>
              </a:solidFill>
              <a:effectLst/>
              <a:latin typeface="+mn-lt"/>
              <a:ea typeface="+mn-ea"/>
              <a:cs typeface="+mn-cs"/>
            </a:endParaRPr>
          </a:p>
          <a:p>
            <a:endParaRPr lang="nl-NL" sz="1100" b="1" kern="1200" dirty="0" smtClean="0">
              <a:solidFill>
                <a:schemeClr val="tx1"/>
              </a:solidFill>
              <a:effectLst/>
              <a:latin typeface="+mn-lt"/>
              <a:ea typeface="+mn-ea"/>
              <a:cs typeface="+mn-cs"/>
            </a:endParaRPr>
          </a:p>
          <a:p>
            <a:endParaRPr lang="nl-BE" sz="1100" b="1"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17</a:t>
            </a:fld>
            <a:endParaRPr lang="nl-BE"/>
          </a:p>
        </p:txBody>
      </p:sp>
    </p:spTree>
    <p:extLst>
      <p:ext uri="{BB962C8B-B14F-4D97-AF65-F5344CB8AC3E}">
        <p14:creationId xmlns:p14="http://schemas.microsoft.com/office/powerpoint/2010/main" val="353362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Timing overlegproces West Vlaanderen</a:t>
            </a:r>
          </a:p>
          <a:p>
            <a:endParaRPr lang="nl-BE" b="1" dirty="0" smtClean="0"/>
          </a:p>
          <a:p>
            <a:r>
              <a:rPr lang="nl-NL" sz="1100" i="1" kern="1200" dirty="0" smtClean="0">
                <a:solidFill>
                  <a:schemeClr val="tx1"/>
                </a:solidFill>
                <a:effectLst/>
                <a:latin typeface="+mn-lt"/>
                <a:ea typeface="+mn-ea"/>
                <a:cs typeface="+mn-cs"/>
              </a:rPr>
              <a:t>In West Vlaanderen hebben we ervoor gekozen om eerst een aantal SBZ overschrijdende bilaterale overleggen te voeren op maat van een aantal doelgroepen en administraties, deze zijn o.a. Boerenbond en ABS, VLM, Provincie, Natuurpunt,. Daarnaast zullen er per SBZ een aantal specifieke vergaderingen plaatshebben met een aantal gemeentes en betrokken instanties.</a:t>
            </a:r>
            <a:r>
              <a:rPr lang="nl-NL" sz="1100" i="1" kern="1200" baseline="0" dirty="0" smtClean="0">
                <a:solidFill>
                  <a:schemeClr val="tx1"/>
                </a:solidFill>
                <a:effectLst/>
                <a:latin typeface="+mn-lt"/>
                <a:ea typeface="+mn-ea"/>
                <a:cs typeface="+mn-cs"/>
              </a:rPr>
              <a:t> </a:t>
            </a:r>
            <a:r>
              <a:rPr lang="nl-NL" sz="1100" i="1" kern="1200" dirty="0" smtClean="0">
                <a:solidFill>
                  <a:schemeClr val="tx1"/>
                </a:solidFill>
                <a:effectLst/>
                <a:latin typeface="+mn-lt"/>
                <a:ea typeface="+mn-ea"/>
                <a:cs typeface="+mn-cs"/>
              </a:rPr>
              <a:t>Na de zomer voorzien we in elke SBZ een overlegplatform te organiseren waarin we alle doelgroepen en betrokken actoren en administraties rond de tafel willen brengen. In functie van de specifieke situatie in elk SBZ zal er al dan niet een 2</a:t>
            </a:r>
            <a:r>
              <a:rPr lang="nl-NL" sz="1100" i="1" kern="1200" baseline="30000" dirty="0" smtClean="0">
                <a:solidFill>
                  <a:schemeClr val="tx1"/>
                </a:solidFill>
                <a:effectLst/>
                <a:latin typeface="+mn-lt"/>
                <a:ea typeface="+mn-ea"/>
                <a:cs typeface="+mn-cs"/>
              </a:rPr>
              <a:t>de</a:t>
            </a:r>
            <a:r>
              <a:rPr lang="nl-NL" sz="1100" i="1" kern="1200" dirty="0" smtClean="0">
                <a:solidFill>
                  <a:schemeClr val="tx1"/>
                </a:solidFill>
                <a:effectLst/>
                <a:latin typeface="+mn-lt"/>
                <a:ea typeface="+mn-ea"/>
                <a:cs typeface="+mn-cs"/>
              </a:rPr>
              <a:t> overlegplatform georganiseerd</a:t>
            </a:r>
            <a:r>
              <a:rPr lang="nl-NL" sz="1100" i="1" kern="1200" baseline="0" dirty="0" smtClean="0">
                <a:solidFill>
                  <a:schemeClr val="tx1"/>
                </a:solidFill>
                <a:effectLst/>
                <a:latin typeface="+mn-lt"/>
                <a:ea typeface="+mn-ea"/>
                <a:cs typeface="+mn-cs"/>
              </a:rPr>
              <a:t> worden, met tussentijds bilateraal overleg.</a:t>
            </a:r>
            <a:endParaRPr lang="nl-BE" sz="1100" kern="1200" dirty="0" smtClean="0">
              <a:solidFill>
                <a:schemeClr val="tx1"/>
              </a:solidFill>
              <a:effectLst/>
              <a:latin typeface="+mn-lt"/>
              <a:ea typeface="+mn-ea"/>
              <a:cs typeface="+mn-cs"/>
            </a:endParaRPr>
          </a:p>
          <a:p>
            <a:r>
              <a:rPr lang="nl-NL" sz="1100" kern="1200" dirty="0" smtClean="0">
                <a:solidFill>
                  <a:schemeClr val="tx1"/>
                </a:solidFill>
                <a:effectLst/>
                <a:latin typeface="+mn-lt"/>
                <a:ea typeface="+mn-ea"/>
                <a:cs typeface="+mn-cs"/>
              </a:rPr>
              <a:t> </a:t>
            </a:r>
            <a:r>
              <a:rPr lang="nl-NL" sz="1100" i="1" kern="1200" baseline="0" dirty="0" smtClean="0">
                <a:solidFill>
                  <a:schemeClr val="tx1"/>
                </a:solidFill>
                <a:effectLst/>
                <a:latin typeface="+mn-lt"/>
                <a:ea typeface="+mn-ea"/>
                <a:cs typeface="+mn-cs"/>
              </a:rPr>
              <a:t>De finale afronding van M.P.1.1 zal volgen in Februari 2015.</a:t>
            </a:r>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18</a:t>
            </a:fld>
            <a:endParaRPr lang="nl-BE"/>
          </a:p>
        </p:txBody>
      </p:sp>
    </p:spTree>
    <p:extLst>
      <p:ext uri="{BB962C8B-B14F-4D97-AF65-F5344CB8AC3E}">
        <p14:creationId xmlns:p14="http://schemas.microsoft.com/office/powerpoint/2010/main" val="3462920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842845" rtl="0" eaLnBrk="1" fontAlgn="auto" latinLnBrk="0" hangingPunct="1">
              <a:lnSpc>
                <a:spcPct val="100000"/>
              </a:lnSpc>
              <a:spcBef>
                <a:spcPts val="0"/>
              </a:spcBef>
              <a:spcAft>
                <a:spcPts val="0"/>
              </a:spcAft>
              <a:buClrTx/>
              <a:buSzTx/>
              <a:buFontTx/>
              <a:buNone/>
              <a:tabLst/>
              <a:defRPr/>
            </a:pPr>
            <a:r>
              <a:rPr lang="nl-NL" sz="1100" b="1" kern="1200" dirty="0" err="1" smtClean="0">
                <a:solidFill>
                  <a:schemeClr val="tx1"/>
                </a:solidFill>
                <a:effectLst/>
                <a:latin typeface="+mn-lt"/>
                <a:ea typeface="+mn-ea"/>
                <a:cs typeface="+mn-cs"/>
              </a:rPr>
              <a:t>Mindset</a:t>
            </a:r>
            <a:r>
              <a:rPr lang="nl-NL" sz="1100" b="1" kern="1200" dirty="0" smtClean="0">
                <a:solidFill>
                  <a:schemeClr val="tx1"/>
                </a:solidFill>
                <a:effectLst/>
                <a:latin typeface="+mn-lt"/>
                <a:ea typeface="+mn-ea"/>
                <a:cs typeface="+mn-cs"/>
              </a:rPr>
              <a:t> van de samenwerking</a:t>
            </a:r>
            <a:endParaRPr lang="nl-BE" sz="1100" b="1"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Transparant en open naar elkaar met aandacht voor alle doelgroepen groot en klein in het gebied. Overleg in functie van samenwerking voor concrete realisaties op het terrein. Europese doelen vragen lokale oplossingen</a:t>
            </a:r>
          </a:p>
          <a:p>
            <a:pPr marL="0" marR="0" indent="0" algn="l" defTabSz="842845" rtl="0" eaLnBrk="1" fontAlgn="auto" latinLnBrk="0" hangingPunct="1">
              <a:lnSpc>
                <a:spcPct val="100000"/>
              </a:lnSpc>
              <a:spcBef>
                <a:spcPts val="0"/>
              </a:spcBef>
              <a:spcAft>
                <a:spcPts val="0"/>
              </a:spcAft>
              <a:buClrTx/>
              <a:buSzTx/>
              <a:buFontTx/>
              <a:buNone/>
              <a:tabLst/>
              <a:defRPr/>
            </a:pPr>
            <a:r>
              <a:rPr lang="nl-NL" sz="1100" b="1" kern="1200" dirty="0" smtClean="0">
                <a:solidFill>
                  <a:schemeClr val="tx1"/>
                </a:solidFill>
                <a:effectLst/>
                <a:latin typeface="+mn-lt"/>
                <a:ea typeface="+mn-ea"/>
                <a:cs typeface="+mn-cs"/>
              </a:rPr>
              <a:t>Wat verwacht ik van de samenwerking?</a:t>
            </a:r>
            <a:endParaRPr lang="nl-BE" sz="1100" b="1"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Grote betrokkenheid creëren, discussie van onder uit kunnen voeren.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Dat de verschillende </a:t>
            </a:r>
            <a:r>
              <a:rPr lang="nl-BE" sz="1100" i="1" kern="1200" dirty="0" smtClean="0">
                <a:solidFill>
                  <a:schemeClr val="tx1"/>
                </a:solidFill>
                <a:effectLst/>
                <a:latin typeface="+mn-lt"/>
                <a:ea typeface="+mn-ea"/>
                <a:cs typeface="+mn-cs"/>
              </a:rPr>
              <a:t>stakeholders zelf initiatief nemen en samenwerken voor de realisatie van de </a:t>
            </a:r>
            <a:r>
              <a:rPr lang="nl-BE" sz="1100" i="1" kern="1200" dirty="0" err="1" smtClean="0">
                <a:solidFill>
                  <a:schemeClr val="tx1"/>
                </a:solidFill>
                <a:effectLst/>
                <a:latin typeface="+mn-lt"/>
                <a:ea typeface="+mn-ea"/>
                <a:cs typeface="+mn-cs"/>
              </a:rPr>
              <a:t>END’s</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Constructief overleg: samen zoeken naar oplossingen </a:t>
            </a:r>
            <a:r>
              <a:rPr lang="nl-NL" sz="1100" i="1" kern="1200" dirty="0" err="1" smtClean="0">
                <a:solidFill>
                  <a:schemeClr val="tx1"/>
                </a:solidFill>
                <a:effectLst/>
                <a:latin typeface="+mn-lt"/>
                <a:ea typeface="+mn-ea"/>
                <a:cs typeface="+mn-cs"/>
              </a:rPr>
              <a:t>ipv</a:t>
            </a:r>
            <a:r>
              <a:rPr lang="nl-NL" sz="1100" i="1" kern="1200" dirty="0" smtClean="0">
                <a:solidFill>
                  <a:schemeClr val="tx1"/>
                </a:solidFill>
                <a:effectLst/>
                <a:latin typeface="+mn-lt"/>
                <a:ea typeface="+mn-ea"/>
                <a:cs typeface="+mn-cs"/>
              </a:rPr>
              <a:t> veto’s te stellen</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Vertrekken vanuit sterktes en kansen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Niet in de loopgraven gaan zitten maar samen rond de tafel komen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Iedereen zijn verantwoordelijkheid opnemen en deze ook erkennen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Rekening houden met iedereen zijn mogelijkheden</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 </a:t>
            </a:r>
            <a:endParaRPr lang="nl-BE" sz="1100" kern="1200" dirty="0" smtClean="0">
              <a:solidFill>
                <a:schemeClr val="tx1"/>
              </a:solidFill>
              <a:effectLst/>
              <a:latin typeface="+mn-lt"/>
              <a:ea typeface="+mn-ea"/>
              <a:cs typeface="+mn-cs"/>
            </a:endParaRPr>
          </a:p>
          <a:p>
            <a:r>
              <a:rPr lang="nl-NL" sz="1100" b="1" kern="1200" dirty="0" smtClean="0">
                <a:solidFill>
                  <a:schemeClr val="tx1"/>
                </a:solidFill>
                <a:effectLst/>
                <a:latin typeface="+mn-lt"/>
                <a:ea typeface="+mn-ea"/>
                <a:cs typeface="+mn-cs"/>
              </a:rPr>
              <a:t>Hoe wil ik dat de samenwerking zeker niet zal verlopen?</a:t>
            </a:r>
          </a:p>
          <a:p>
            <a:r>
              <a:rPr lang="nl-NL" sz="1100" i="1" kern="1200" dirty="0" smtClean="0">
                <a:solidFill>
                  <a:schemeClr val="tx1"/>
                </a:solidFill>
                <a:effectLst/>
                <a:latin typeface="+mn-lt"/>
                <a:ea typeface="+mn-ea"/>
                <a:cs typeface="+mn-cs"/>
              </a:rPr>
              <a:t>Overleg is praatbarak en mist daadkracht</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Negatieve sfeer gevoed door frustratie en onbegrip</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Vertrekken vanuit knelpunten en bedreigingen</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Focus op hetgeen niet gaat </a:t>
            </a:r>
            <a:r>
              <a:rPr lang="nl-NL" sz="1100" i="1" kern="1200" dirty="0" err="1" smtClean="0">
                <a:solidFill>
                  <a:schemeClr val="tx1"/>
                </a:solidFill>
                <a:effectLst/>
                <a:latin typeface="+mn-lt"/>
                <a:ea typeface="+mn-ea"/>
                <a:cs typeface="+mn-cs"/>
              </a:rPr>
              <a:t>ipv</a:t>
            </a:r>
            <a:r>
              <a:rPr lang="nl-NL" sz="1100" i="1" kern="1200" dirty="0" smtClean="0">
                <a:solidFill>
                  <a:schemeClr val="tx1"/>
                </a:solidFill>
                <a:effectLst/>
                <a:latin typeface="+mn-lt"/>
                <a:ea typeface="+mn-ea"/>
                <a:cs typeface="+mn-cs"/>
              </a:rPr>
              <a:t> wat wel bereikt wordt </a:t>
            </a:r>
            <a:endParaRPr lang="nl-BE" sz="1100" kern="1200" dirty="0" smtClean="0">
              <a:solidFill>
                <a:schemeClr val="tx1"/>
              </a:solidFill>
              <a:effectLst/>
              <a:latin typeface="+mn-lt"/>
              <a:ea typeface="+mn-ea"/>
              <a:cs typeface="+mn-cs"/>
            </a:endParaRPr>
          </a:p>
          <a:p>
            <a:endParaRPr lang="nl-BE" sz="1100"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21</a:t>
            </a:fld>
            <a:endParaRPr lang="nl-BE"/>
          </a:p>
        </p:txBody>
      </p:sp>
    </p:spTree>
    <p:extLst>
      <p:ext uri="{BB962C8B-B14F-4D97-AF65-F5344CB8AC3E}">
        <p14:creationId xmlns:p14="http://schemas.microsoft.com/office/powerpoint/2010/main" val="3862350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b="1" kern="1200" dirty="0" smtClean="0">
                <a:solidFill>
                  <a:schemeClr val="tx1"/>
                </a:solidFill>
                <a:effectLst/>
                <a:latin typeface="+mn-lt"/>
                <a:ea typeface="+mn-ea"/>
                <a:cs typeface="+mn-cs"/>
              </a:rPr>
              <a:t>Conclusies: ANB nodigt middenveld en</a:t>
            </a:r>
            <a:r>
              <a:rPr lang="nl-NL" sz="1100" b="1" kern="1200" baseline="0" dirty="0" smtClean="0">
                <a:solidFill>
                  <a:schemeClr val="tx1"/>
                </a:solidFill>
                <a:effectLst/>
                <a:latin typeface="+mn-lt"/>
                <a:ea typeface="+mn-ea"/>
                <a:cs typeface="+mn-cs"/>
              </a:rPr>
              <a:t> overheden tot samenwerking</a:t>
            </a:r>
            <a:endParaRPr lang="nl-BE" sz="1100" b="1"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 </a:t>
            </a:r>
            <a:endParaRPr lang="nl-BE" sz="1100" kern="1200" dirty="0" smtClean="0">
              <a:solidFill>
                <a:schemeClr val="tx1"/>
              </a:solidFill>
              <a:effectLst/>
              <a:latin typeface="+mn-lt"/>
              <a:ea typeface="+mn-ea"/>
              <a:cs typeface="+mn-cs"/>
            </a:endParaRPr>
          </a:p>
          <a:p>
            <a:r>
              <a:rPr lang="nl-BE" sz="1100" i="1" kern="1200" dirty="0" smtClean="0">
                <a:solidFill>
                  <a:schemeClr val="tx1"/>
                </a:solidFill>
                <a:effectLst/>
                <a:latin typeface="+mn-lt"/>
                <a:ea typeface="+mn-ea"/>
                <a:cs typeface="+mn-cs"/>
              </a:rPr>
              <a:t>We zitten samen in dezelfde boot. We begrijpen dat we het niet altijd eens zullen zijn over de richting van de boot maar we ontkomen er niet aan. In Vlaanderen zitten we allemaal zo dicht op elkaar dat sowieso met elkaar moeten praten, samenwerken.</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ANB reikt daarom de hand aan de verschillende doelgroepen en actoren om samen het overleg rond de realisatie van de </a:t>
            </a:r>
            <a:r>
              <a:rPr lang="nl-NL" sz="1100" i="1" kern="1200" dirty="0" err="1" smtClean="0">
                <a:solidFill>
                  <a:schemeClr val="tx1"/>
                </a:solidFill>
                <a:effectLst/>
                <a:latin typeface="+mn-lt"/>
                <a:ea typeface="+mn-ea"/>
                <a:cs typeface="+mn-cs"/>
              </a:rPr>
              <a:t>END’s</a:t>
            </a:r>
            <a:r>
              <a:rPr lang="nl-NL" sz="1100" i="1" kern="1200" dirty="0" smtClean="0">
                <a:solidFill>
                  <a:schemeClr val="tx1"/>
                </a:solidFill>
                <a:effectLst/>
                <a:latin typeface="+mn-lt"/>
                <a:ea typeface="+mn-ea"/>
                <a:cs typeface="+mn-cs"/>
              </a:rPr>
              <a:t> op te starten. Participatie, samenwerking en mede zeggenschap in een constructieve en transparante geest is de teneur die ANB met de start van de realisatie van de </a:t>
            </a:r>
            <a:r>
              <a:rPr lang="nl-NL" sz="1100" i="1" kern="1200" dirty="0" err="1" smtClean="0">
                <a:solidFill>
                  <a:schemeClr val="tx1"/>
                </a:solidFill>
                <a:effectLst/>
                <a:latin typeface="+mn-lt"/>
                <a:ea typeface="+mn-ea"/>
                <a:cs typeface="+mn-cs"/>
              </a:rPr>
              <a:t>END’s</a:t>
            </a:r>
            <a:r>
              <a:rPr lang="nl-NL" sz="1100" i="1" kern="1200" dirty="0" smtClean="0">
                <a:solidFill>
                  <a:schemeClr val="tx1"/>
                </a:solidFill>
                <a:effectLst/>
                <a:latin typeface="+mn-lt"/>
                <a:ea typeface="+mn-ea"/>
                <a:cs typeface="+mn-cs"/>
              </a:rPr>
              <a:t> wilt zetten.</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ANB zal in de samenwerking die we opzetten zeggen wat ze doet en doen wat ze zegt. Wij gaan zeer binnenkort contact met jullie opnemen.</a:t>
            </a:r>
          </a:p>
          <a:p>
            <a:r>
              <a:rPr lang="nl-NL" sz="1100" b="1" i="1" kern="1200" dirty="0" smtClean="0">
                <a:solidFill>
                  <a:schemeClr val="tx1"/>
                </a:solidFill>
                <a:effectLst/>
                <a:latin typeface="+mn-lt"/>
                <a:ea typeface="+mn-ea"/>
                <a:cs typeface="+mn-cs"/>
              </a:rPr>
              <a:t>Voor doelgroepen: </a:t>
            </a:r>
            <a:r>
              <a:rPr lang="nl-NL" sz="1100" i="1" kern="1200" dirty="0" smtClean="0">
                <a:solidFill>
                  <a:schemeClr val="tx1"/>
                </a:solidFill>
                <a:effectLst/>
                <a:latin typeface="+mn-lt"/>
                <a:ea typeface="+mn-ea"/>
                <a:cs typeface="+mn-cs"/>
              </a:rPr>
              <a:t>overleg met provinciaal vertegenwoordigers over overlegproces</a:t>
            </a:r>
          </a:p>
          <a:p>
            <a:r>
              <a:rPr lang="nl-NL" sz="1100" b="1" i="1" kern="1200" dirty="0" smtClean="0">
                <a:solidFill>
                  <a:schemeClr val="tx1"/>
                </a:solidFill>
                <a:effectLst/>
                <a:latin typeface="+mn-lt"/>
                <a:ea typeface="+mn-ea"/>
                <a:cs typeface="+mn-cs"/>
              </a:rPr>
              <a:t>Voor iedereen: </a:t>
            </a:r>
            <a:r>
              <a:rPr lang="nl-NL" sz="1100" i="1" kern="1200" dirty="0" smtClean="0">
                <a:solidFill>
                  <a:schemeClr val="tx1"/>
                </a:solidFill>
                <a:effectLst/>
                <a:latin typeface="+mn-lt"/>
                <a:ea typeface="+mn-ea"/>
                <a:cs typeface="+mn-cs"/>
              </a:rPr>
              <a:t>Via een </a:t>
            </a:r>
            <a:r>
              <a:rPr lang="nl-NL" sz="1100" i="1" kern="1200" dirty="0" err="1" smtClean="0">
                <a:solidFill>
                  <a:schemeClr val="tx1"/>
                </a:solidFill>
                <a:effectLst/>
                <a:latin typeface="+mn-lt"/>
                <a:ea typeface="+mn-ea"/>
                <a:cs typeface="+mn-cs"/>
              </a:rPr>
              <a:t>belronde</a:t>
            </a:r>
            <a:r>
              <a:rPr lang="nl-NL" sz="1100" i="1" kern="1200" dirty="0" smtClean="0">
                <a:solidFill>
                  <a:schemeClr val="tx1"/>
                </a:solidFill>
                <a:effectLst/>
                <a:latin typeface="+mn-lt"/>
                <a:ea typeface="+mn-ea"/>
                <a:cs typeface="+mn-cs"/>
              </a:rPr>
              <a:t> zullen wij de verwachtingen capteren die jullie hebben omtrent onze samenwerking en zullen jullie uitgenodigd worden voor de eerste bilaterale overleggen/overlegplatforms.</a:t>
            </a:r>
            <a:endParaRPr lang="nl-BE" sz="1100" kern="1200" dirty="0" smtClean="0">
              <a:solidFill>
                <a:schemeClr val="tx1"/>
              </a:solidFill>
              <a:effectLst/>
              <a:latin typeface="+mn-lt"/>
              <a:ea typeface="+mn-ea"/>
              <a:cs typeface="+mn-cs"/>
            </a:endParaRPr>
          </a:p>
          <a:p>
            <a:r>
              <a:rPr lang="nl-NL" sz="1100" kern="1200" dirty="0" smtClean="0">
                <a:solidFill>
                  <a:schemeClr val="tx1"/>
                </a:solidFill>
                <a:effectLst/>
                <a:latin typeface="+mn-lt"/>
                <a:ea typeface="+mn-ea"/>
                <a:cs typeface="+mn-cs"/>
              </a:rPr>
              <a:t> </a:t>
            </a:r>
            <a:endParaRPr lang="nl-BE" sz="1100"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22</a:t>
            </a:fld>
            <a:endParaRPr lang="nl-BE"/>
          </a:p>
        </p:txBody>
      </p:sp>
    </p:spTree>
    <p:extLst>
      <p:ext uri="{BB962C8B-B14F-4D97-AF65-F5344CB8AC3E}">
        <p14:creationId xmlns:p14="http://schemas.microsoft.com/office/powerpoint/2010/main" val="1462225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b="1" i="0" kern="1200" dirty="0" smtClean="0">
                <a:solidFill>
                  <a:schemeClr val="tx1"/>
                </a:solidFill>
                <a:effectLst/>
                <a:latin typeface="+mn-lt"/>
                <a:ea typeface="+mn-ea"/>
                <a:cs typeface="+mn-cs"/>
              </a:rPr>
              <a:t>Waarom Samenwerking?</a:t>
            </a:r>
          </a:p>
          <a:p>
            <a:pPr marL="0" marR="0" indent="0" algn="l" defTabSz="842845" rtl="0" eaLnBrk="1" fontAlgn="auto" latinLnBrk="0" hangingPunct="1">
              <a:lnSpc>
                <a:spcPct val="100000"/>
              </a:lnSpc>
              <a:spcBef>
                <a:spcPts val="0"/>
              </a:spcBef>
              <a:spcAft>
                <a:spcPts val="0"/>
              </a:spcAft>
              <a:buClrTx/>
              <a:buSzTx/>
              <a:buFontTx/>
              <a:buNone/>
              <a:tabLst/>
              <a:defRPr/>
            </a:pPr>
            <a:r>
              <a:rPr lang="nl-BE" sz="1100" i="1" kern="1200" dirty="0" smtClean="0">
                <a:solidFill>
                  <a:schemeClr val="tx1"/>
                </a:solidFill>
                <a:effectLst/>
                <a:latin typeface="+mn-lt"/>
                <a:ea typeface="+mn-ea"/>
                <a:cs typeface="+mn-cs"/>
              </a:rPr>
              <a:t>Samen hebben we een opdracht die niemand van ons alleen kan. </a:t>
            </a:r>
            <a:r>
              <a:rPr lang="nl-NL" sz="1100" i="1" kern="1200" dirty="0" smtClean="0">
                <a:solidFill>
                  <a:schemeClr val="tx1"/>
                </a:solidFill>
                <a:effectLst/>
                <a:latin typeface="+mn-lt"/>
                <a:ea typeface="+mn-ea"/>
                <a:cs typeface="+mn-cs"/>
              </a:rPr>
              <a:t>Overleg op maat van en samen met de doelgroepen in elke  SBZ zal dus gevoerd worden in functie van samenwerking voor het realiseren van de Europese natuurdoelen.</a:t>
            </a:r>
            <a:endParaRPr lang="nl-BE" sz="1100" kern="1200" dirty="0" smtClean="0">
              <a:solidFill>
                <a:schemeClr val="tx1"/>
              </a:solidFill>
              <a:effectLst/>
              <a:latin typeface="+mn-lt"/>
              <a:ea typeface="+mn-ea"/>
              <a:cs typeface="+mn-cs"/>
            </a:endParaRPr>
          </a:p>
          <a:p>
            <a:endParaRPr lang="nl-NL" sz="1100" i="1"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Realiseren van Europese top natuur is een grote uitdaging en enkel door samenwerking met alle actoren in de open ruimte te realiseren.  Er worden voor de realisatie van de </a:t>
            </a:r>
            <a:r>
              <a:rPr lang="nl-NL" sz="1100" i="1" kern="1200" dirty="0" err="1" smtClean="0">
                <a:solidFill>
                  <a:schemeClr val="tx1"/>
                </a:solidFill>
                <a:effectLst/>
                <a:latin typeface="+mn-lt"/>
                <a:ea typeface="+mn-ea"/>
                <a:cs typeface="+mn-cs"/>
              </a:rPr>
              <a:t>END’s</a:t>
            </a:r>
            <a:r>
              <a:rPr lang="nl-NL" sz="1100" i="1" kern="1200" dirty="0" smtClean="0">
                <a:solidFill>
                  <a:schemeClr val="tx1"/>
                </a:solidFill>
                <a:effectLst/>
                <a:latin typeface="+mn-lt"/>
                <a:ea typeface="+mn-ea"/>
                <a:cs typeface="+mn-cs"/>
              </a:rPr>
              <a:t> soms grote inspanningen verwacht en er zullen momenten zijn waarbij overleg uiterst nodig zal zijn om tot oplossingen te komen die een goeie balans vinden tussen natuur, mensen en economie. </a:t>
            </a:r>
            <a:r>
              <a:rPr lang="nl-BE" sz="1100" i="1" kern="1200" dirty="0" smtClean="0">
                <a:solidFill>
                  <a:schemeClr val="tx1"/>
                </a:solidFill>
                <a:effectLst/>
                <a:latin typeface="+mn-lt"/>
                <a:ea typeface="+mn-ea"/>
                <a:cs typeface="+mn-cs"/>
              </a:rPr>
              <a:t>We rekenen op een constructieve samenwerking en open dialoog, wij hebben alvast de overtuiging dat we als overheid onze rol zullen spelen om de balans tussen mens, natuur en economie steeds weer te vinden.”</a:t>
            </a:r>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3</a:t>
            </a:fld>
            <a:endParaRPr lang="nl-BE"/>
          </a:p>
        </p:txBody>
      </p:sp>
    </p:spTree>
    <p:extLst>
      <p:ext uri="{BB962C8B-B14F-4D97-AF65-F5344CB8AC3E}">
        <p14:creationId xmlns:p14="http://schemas.microsoft.com/office/powerpoint/2010/main" val="68277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842845" rtl="0" eaLnBrk="1" fontAlgn="auto" latinLnBrk="0" hangingPunct="1">
              <a:lnSpc>
                <a:spcPct val="100000"/>
              </a:lnSpc>
              <a:spcBef>
                <a:spcPts val="0"/>
              </a:spcBef>
              <a:spcAft>
                <a:spcPts val="0"/>
              </a:spcAft>
              <a:buClrTx/>
              <a:buSzTx/>
              <a:buFontTx/>
              <a:buNone/>
              <a:tabLst/>
              <a:defRPr/>
            </a:pPr>
            <a:r>
              <a:rPr lang="nl-NL" sz="1100" b="1" kern="1200" dirty="0" smtClean="0">
                <a:solidFill>
                  <a:schemeClr val="tx1"/>
                </a:solidFill>
                <a:effectLst/>
                <a:latin typeface="+mn-lt"/>
                <a:ea typeface="+mn-ea"/>
                <a:cs typeface="+mn-cs"/>
              </a:rPr>
              <a:t>Waar hopen we na dit jaar te staan met de samenwerking?</a:t>
            </a:r>
            <a:endParaRPr lang="nl-BE" sz="1100" b="1"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4</a:t>
            </a:fld>
            <a:endParaRPr lang="nl-BE"/>
          </a:p>
        </p:txBody>
      </p:sp>
    </p:spTree>
    <p:extLst>
      <p:ext uri="{BB962C8B-B14F-4D97-AF65-F5344CB8AC3E}">
        <p14:creationId xmlns:p14="http://schemas.microsoft.com/office/powerpoint/2010/main" val="213074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100" i="1" kern="1200" dirty="0" smtClean="0">
                <a:solidFill>
                  <a:schemeClr val="tx1"/>
                </a:solidFill>
                <a:effectLst/>
                <a:latin typeface="+mn-lt"/>
                <a:ea typeface="+mn-ea"/>
                <a:cs typeface="+mn-cs"/>
              </a:rPr>
              <a:t>Om te kunnen samenwerken moeten we de opdracht en elkaar leren kennen. Tot eind 2014 ligt daar de focus op met het opstellen van managementplan 1.1.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Het eerste resultaat is dat de verschillende doelgroepen en actoren zich e</a:t>
            </a:r>
            <a:r>
              <a:rPr lang="nl-BE" sz="1100" i="1" kern="1200" dirty="0" smtClean="0">
                <a:solidFill>
                  <a:schemeClr val="tx1"/>
                </a:solidFill>
                <a:effectLst/>
                <a:latin typeface="+mn-lt"/>
                <a:ea typeface="+mn-ea"/>
                <a:cs typeface="+mn-cs"/>
              </a:rPr>
              <a:t>en gezamenlijk beeld kunnen vormen van de taakstelling en focus (= doelen)</a:t>
            </a:r>
            <a:r>
              <a:rPr lang="nl-BE" sz="1100" b="1" i="1" kern="1200" dirty="0" smtClean="0">
                <a:solidFill>
                  <a:schemeClr val="tx1"/>
                </a:solidFill>
                <a:effectLst/>
                <a:latin typeface="+mn-lt"/>
                <a:ea typeface="+mn-ea"/>
                <a:cs typeface="+mn-cs"/>
              </a:rPr>
              <a:t> : </a:t>
            </a:r>
            <a:r>
              <a:rPr lang="nl-BE" sz="1100" i="1" kern="1200" dirty="0" smtClean="0">
                <a:solidFill>
                  <a:schemeClr val="tx1"/>
                </a:solidFill>
                <a:effectLst/>
                <a:latin typeface="+mn-lt"/>
                <a:ea typeface="+mn-ea"/>
                <a:cs typeface="+mn-cs"/>
              </a:rPr>
              <a:t>Wat zijn doelen die per SBZ, per deelgebied geland zijn?</a:t>
            </a:r>
            <a:endParaRPr lang="nl-BE" sz="11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5</a:t>
            </a:fld>
            <a:endParaRPr lang="nl-BE"/>
          </a:p>
        </p:txBody>
      </p:sp>
    </p:spTree>
    <p:extLst>
      <p:ext uri="{BB962C8B-B14F-4D97-AF65-F5344CB8AC3E}">
        <p14:creationId xmlns:p14="http://schemas.microsoft.com/office/powerpoint/2010/main" val="713931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i="1" kern="1200" dirty="0" smtClean="0">
                <a:solidFill>
                  <a:schemeClr val="tx1"/>
                </a:solidFill>
                <a:effectLst/>
                <a:latin typeface="+mn-lt"/>
                <a:ea typeface="+mn-ea"/>
                <a:cs typeface="+mn-cs"/>
              </a:rPr>
              <a:t>Het tweede resultaat </a:t>
            </a:r>
            <a:r>
              <a:rPr lang="nl-BE" sz="1100" i="1" kern="1200" dirty="0" smtClean="0">
                <a:solidFill>
                  <a:schemeClr val="tx1"/>
                </a:solidFill>
                <a:effectLst/>
                <a:latin typeface="+mn-lt"/>
                <a:ea typeface="+mn-ea"/>
                <a:cs typeface="+mn-cs"/>
              </a:rPr>
              <a:t>van het overleg is dat we van elkaar weten wat het ANB en de </a:t>
            </a:r>
            <a:r>
              <a:rPr lang="nl-BE" sz="1100" i="1" kern="1200" dirty="0" err="1" smtClean="0">
                <a:solidFill>
                  <a:schemeClr val="tx1"/>
                </a:solidFill>
                <a:effectLst/>
                <a:latin typeface="+mn-lt"/>
                <a:ea typeface="+mn-ea"/>
                <a:cs typeface="+mn-cs"/>
              </a:rPr>
              <a:t>terreinbeherende</a:t>
            </a:r>
            <a:r>
              <a:rPr lang="nl-BE" sz="1100" i="1" kern="1200" dirty="0" smtClean="0">
                <a:solidFill>
                  <a:schemeClr val="tx1"/>
                </a:solidFill>
                <a:effectLst/>
                <a:latin typeface="+mn-lt"/>
                <a:ea typeface="+mn-ea"/>
                <a:cs typeface="+mn-cs"/>
              </a:rPr>
              <a:t> verenigingen als sterkste schouders al doen op het terrein (= acties) en dat we in kaart brengen wat andere mogelijke samenwerkingen zijn en zo nieuwe engagementen capteren. </a:t>
            </a:r>
            <a:endParaRPr lang="nl-BE" sz="1100" kern="1200" dirty="0" smtClean="0">
              <a:solidFill>
                <a:schemeClr val="tx1"/>
              </a:solidFill>
              <a:effectLst/>
              <a:latin typeface="+mn-lt"/>
              <a:ea typeface="+mn-ea"/>
              <a:cs typeface="+mn-cs"/>
            </a:endParaRPr>
          </a:p>
          <a:p>
            <a:r>
              <a:rPr lang="nl-BE" sz="1100" i="1" kern="1200" dirty="0" smtClean="0">
                <a:solidFill>
                  <a:schemeClr val="tx1"/>
                </a:solidFill>
                <a:effectLst/>
                <a:latin typeface="+mn-lt"/>
                <a:ea typeface="+mn-ea"/>
                <a:cs typeface="+mn-cs"/>
              </a:rPr>
              <a:t> </a:t>
            </a:r>
            <a:endParaRPr lang="nl-BE" sz="1100"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6</a:t>
            </a:fld>
            <a:endParaRPr lang="nl-BE"/>
          </a:p>
        </p:txBody>
      </p:sp>
    </p:spTree>
    <p:extLst>
      <p:ext uri="{BB962C8B-B14F-4D97-AF65-F5344CB8AC3E}">
        <p14:creationId xmlns:p14="http://schemas.microsoft.com/office/powerpoint/2010/main" val="713931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i="1" kern="1200" dirty="0" smtClean="0">
                <a:solidFill>
                  <a:schemeClr val="tx1"/>
                </a:solidFill>
                <a:effectLst/>
                <a:latin typeface="+mn-lt"/>
                <a:ea typeface="+mn-ea"/>
                <a:cs typeface="+mn-cs"/>
              </a:rPr>
              <a:t>Het derde resultaat is dat we advies vragen over de verdeling van de doelen binnen SBZ.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 </a:t>
            </a:r>
            <a:endParaRPr lang="nl-BE" sz="1100" kern="1200" dirty="0" smtClean="0">
              <a:solidFill>
                <a:schemeClr val="tx1"/>
              </a:solidFill>
              <a:effectLst/>
              <a:latin typeface="+mn-lt"/>
              <a:ea typeface="+mn-ea"/>
              <a:cs typeface="+mn-cs"/>
            </a:endParaRPr>
          </a:p>
          <a:p>
            <a:r>
              <a:rPr lang="nl-NL" sz="1100" i="1" kern="1200" dirty="0" smtClean="0">
                <a:solidFill>
                  <a:schemeClr val="tx1"/>
                </a:solidFill>
                <a:effectLst/>
                <a:latin typeface="+mn-lt"/>
                <a:ea typeface="+mn-ea"/>
                <a:cs typeface="+mn-cs"/>
              </a:rPr>
              <a:t>Finaal zullen we afspraken maken hoe de volgende fase zal aangepakt worden. </a:t>
            </a:r>
            <a:endParaRPr lang="nl-BE" sz="1100"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7</a:t>
            </a:fld>
            <a:endParaRPr lang="nl-BE"/>
          </a:p>
        </p:txBody>
      </p:sp>
    </p:spTree>
    <p:extLst>
      <p:ext uri="{BB962C8B-B14F-4D97-AF65-F5344CB8AC3E}">
        <p14:creationId xmlns:p14="http://schemas.microsoft.com/office/powerpoint/2010/main" val="1385044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b="0" kern="1200" dirty="0" smtClean="0">
                <a:solidFill>
                  <a:schemeClr val="tx1"/>
                </a:solidFill>
                <a:effectLst/>
                <a:latin typeface="+mn-lt"/>
                <a:ea typeface="+mn-ea"/>
                <a:cs typeface="+mn-cs"/>
              </a:rPr>
              <a:t>Hoe gaan wij het praktisch aanpakken?</a:t>
            </a:r>
            <a:endParaRPr lang="nl-BE" sz="1100" b="0" kern="1200" dirty="0" smtClean="0">
              <a:solidFill>
                <a:schemeClr val="tx1"/>
              </a:solidFill>
              <a:effectLst/>
              <a:latin typeface="+mn-lt"/>
              <a:ea typeface="+mn-ea"/>
              <a:cs typeface="+mn-cs"/>
            </a:endParaRPr>
          </a:p>
          <a:p>
            <a:r>
              <a:rPr lang="nl-NL" sz="1100" b="0" kern="1200" dirty="0" smtClean="0">
                <a:solidFill>
                  <a:schemeClr val="tx1"/>
                </a:solidFill>
                <a:effectLst/>
                <a:latin typeface="+mn-lt"/>
                <a:ea typeface="+mn-ea"/>
                <a:cs typeface="+mn-cs"/>
              </a:rPr>
              <a:t>Ruimtelijke afbakening: 4 </a:t>
            </a:r>
            <a:r>
              <a:rPr lang="nl-NL" sz="1100" b="0" kern="1200" dirty="0" err="1" smtClean="0">
                <a:solidFill>
                  <a:schemeClr val="tx1"/>
                </a:solidFill>
                <a:effectLst/>
                <a:latin typeface="+mn-lt"/>
                <a:ea typeface="+mn-ea"/>
                <a:cs typeface="+mn-cs"/>
              </a:rPr>
              <a:t>SBZ’s</a:t>
            </a:r>
            <a:endParaRPr lang="nl-NL" sz="1100" b="0" kern="1200" dirty="0" smtClean="0">
              <a:solidFill>
                <a:schemeClr val="tx1"/>
              </a:solidFill>
              <a:effectLst/>
              <a:latin typeface="+mn-lt"/>
              <a:ea typeface="+mn-ea"/>
              <a:cs typeface="+mn-cs"/>
            </a:endParaRPr>
          </a:p>
          <a:p>
            <a:pPr marL="228600" indent="-228600">
              <a:buAutoNum type="arabicPeriod"/>
            </a:pPr>
            <a:r>
              <a:rPr lang="nl-NL" sz="1100" b="0" kern="1200" dirty="0" smtClean="0">
                <a:solidFill>
                  <a:schemeClr val="tx1"/>
                </a:solidFill>
                <a:effectLst/>
                <a:latin typeface="+mn-lt"/>
                <a:ea typeface="+mn-ea"/>
                <a:cs typeface="+mn-cs"/>
              </a:rPr>
              <a:t>Duingebieden </a:t>
            </a:r>
            <a:r>
              <a:rPr lang="nl-NL" sz="1100" b="0" kern="1200" dirty="0" err="1" smtClean="0">
                <a:solidFill>
                  <a:schemeClr val="tx1"/>
                </a:solidFill>
                <a:effectLst/>
                <a:latin typeface="+mn-lt"/>
                <a:ea typeface="+mn-ea"/>
                <a:cs typeface="+mn-cs"/>
              </a:rPr>
              <a:t>incl</a:t>
            </a:r>
            <a:r>
              <a:rPr lang="nl-NL" sz="1100" b="0" kern="1200" dirty="0" smtClean="0">
                <a:solidFill>
                  <a:schemeClr val="tx1"/>
                </a:solidFill>
                <a:effectLst/>
                <a:latin typeface="+mn-lt"/>
                <a:ea typeface="+mn-ea"/>
                <a:cs typeface="+mn-cs"/>
              </a:rPr>
              <a:t> ijzermonding en Zwin</a:t>
            </a:r>
          </a:p>
          <a:p>
            <a:pPr marL="228600" indent="-228600">
              <a:buAutoNum type="arabicPeriod"/>
            </a:pPr>
            <a:r>
              <a:rPr lang="nl-NL" sz="1100" b="0" kern="1200" dirty="0" smtClean="0">
                <a:solidFill>
                  <a:schemeClr val="tx1"/>
                </a:solidFill>
                <a:effectLst/>
                <a:latin typeface="+mn-lt"/>
                <a:ea typeface="+mn-ea"/>
                <a:cs typeface="+mn-cs"/>
              </a:rPr>
              <a:t>Polders</a:t>
            </a:r>
          </a:p>
          <a:p>
            <a:pPr marL="228600" indent="-228600">
              <a:buAutoNum type="arabicPeriod"/>
            </a:pPr>
            <a:r>
              <a:rPr lang="nl-NL" sz="1100" b="0" kern="1200" dirty="0" smtClean="0">
                <a:solidFill>
                  <a:schemeClr val="tx1"/>
                </a:solidFill>
                <a:effectLst/>
                <a:latin typeface="+mn-lt"/>
                <a:ea typeface="+mn-ea"/>
                <a:cs typeface="+mn-cs"/>
              </a:rPr>
              <a:t>Zandig</a:t>
            </a:r>
            <a:r>
              <a:rPr lang="nl-NL" sz="1100" b="0" kern="1200" baseline="0" dirty="0" smtClean="0">
                <a:solidFill>
                  <a:schemeClr val="tx1"/>
                </a:solidFill>
                <a:effectLst/>
                <a:latin typeface="+mn-lt"/>
                <a:ea typeface="+mn-ea"/>
                <a:cs typeface="+mn-cs"/>
              </a:rPr>
              <a:t> Vlaanderen West</a:t>
            </a:r>
          </a:p>
          <a:p>
            <a:pPr marL="228600" indent="-228600">
              <a:buAutoNum type="arabicPeriod"/>
            </a:pPr>
            <a:r>
              <a:rPr lang="nl-NL" sz="1100" b="0" kern="1200" baseline="0" dirty="0" smtClean="0">
                <a:solidFill>
                  <a:schemeClr val="tx1"/>
                </a:solidFill>
                <a:effectLst/>
                <a:latin typeface="+mn-lt"/>
                <a:ea typeface="+mn-ea"/>
                <a:cs typeface="+mn-cs"/>
              </a:rPr>
              <a:t>West Vlaams Heuvelland</a:t>
            </a:r>
            <a:endParaRPr lang="nl-NL" sz="1100" b="0" kern="1200" dirty="0" smtClean="0">
              <a:solidFill>
                <a:schemeClr val="tx1"/>
              </a:solidFill>
              <a:effectLst/>
              <a:latin typeface="+mn-lt"/>
              <a:ea typeface="+mn-ea"/>
              <a:cs typeface="+mn-cs"/>
            </a:endParaRPr>
          </a:p>
          <a:p>
            <a:pPr marL="228600" indent="-228600">
              <a:buAutoNum type="arabicPeriod"/>
            </a:pPr>
            <a:endParaRPr lang="nl-NL" sz="1100" b="1" kern="1200" dirty="0" smtClean="0">
              <a:solidFill>
                <a:schemeClr val="tx1"/>
              </a:solidFill>
              <a:effectLst/>
              <a:latin typeface="+mn-lt"/>
              <a:ea typeface="+mn-ea"/>
              <a:cs typeface="+mn-cs"/>
            </a:endParaRPr>
          </a:p>
          <a:p>
            <a:endParaRPr lang="nl-NL" sz="1100" b="1" kern="1200" dirty="0" smtClean="0">
              <a:solidFill>
                <a:schemeClr val="tx1"/>
              </a:solidFill>
              <a:effectLst/>
              <a:latin typeface="+mn-lt"/>
              <a:ea typeface="+mn-ea"/>
              <a:cs typeface="+mn-cs"/>
            </a:endParaRPr>
          </a:p>
          <a:p>
            <a:endParaRPr lang="nl-BE" sz="1100" b="1"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8</a:t>
            </a:fld>
            <a:endParaRPr lang="nl-BE"/>
          </a:p>
        </p:txBody>
      </p:sp>
    </p:spTree>
    <p:extLst>
      <p:ext uri="{BB962C8B-B14F-4D97-AF65-F5344CB8AC3E}">
        <p14:creationId xmlns:p14="http://schemas.microsoft.com/office/powerpoint/2010/main" val="353362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SBZ Duingebieden (incl. </a:t>
            </a:r>
            <a:r>
              <a:rPr lang="nl-BE" dirty="0" err="1" smtClean="0"/>
              <a:t>Ijzermonding</a:t>
            </a:r>
            <a:r>
              <a:rPr lang="nl-BE" dirty="0" smtClean="0"/>
              <a:t> en Zwin) is</a:t>
            </a:r>
            <a:r>
              <a:rPr lang="nl-BE" baseline="0" dirty="0" smtClean="0"/>
              <a:t> 3782 ha groot en is opgedeeld in </a:t>
            </a:r>
            <a:r>
              <a:rPr lang="nl-BE" dirty="0" smtClean="0"/>
              <a:t>13 deelgebieden</a:t>
            </a:r>
            <a:r>
              <a:rPr lang="nl-BE" baseline="0" dirty="0" smtClean="0"/>
              <a:t> en is gelegen in de gemeenten De Panne, </a:t>
            </a:r>
            <a:r>
              <a:rPr lang="nl-BE" baseline="0" dirty="0" err="1" smtClean="0"/>
              <a:t>Koksijde</a:t>
            </a:r>
            <a:r>
              <a:rPr lang="nl-BE" baseline="0" dirty="0" smtClean="0"/>
              <a:t>, Nieuwpoort, Middelkerke, Oostende, Bredene, De Haan, Blankenberge, Brugge, en Knokke Heist.</a:t>
            </a:r>
          </a:p>
          <a:p>
            <a:r>
              <a:rPr lang="nl-BE" baseline="0" dirty="0" smtClean="0"/>
              <a:t>Circa 44% overlapt met vogelrichtlijngebied (gearceerd op de kaart, 4 vogelrichtlijn gebieden))</a:t>
            </a:r>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9</a:t>
            </a:fld>
            <a:endParaRPr lang="nl-BE"/>
          </a:p>
        </p:txBody>
      </p:sp>
    </p:spTree>
    <p:extLst>
      <p:ext uri="{BB962C8B-B14F-4D97-AF65-F5344CB8AC3E}">
        <p14:creationId xmlns:p14="http://schemas.microsoft.com/office/powerpoint/2010/main" val="1296326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1" dirty="0" smtClean="0"/>
              <a:t>Belangrijke </a:t>
            </a:r>
            <a:r>
              <a:rPr lang="nl-BE" i="1" dirty="0" err="1" smtClean="0"/>
              <a:t>habitats</a:t>
            </a:r>
            <a:r>
              <a:rPr lang="nl-BE" i="1" dirty="0" smtClean="0"/>
              <a:t> en soorten zijn o.a. </a:t>
            </a:r>
            <a:r>
              <a:rPr lang="nl-BE" dirty="0" smtClean="0"/>
              <a:t>…</a:t>
            </a:r>
          </a:p>
          <a:p>
            <a:pPr marL="0" marR="0" indent="0" algn="l" defTabSz="842845" rtl="0" eaLnBrk="1" fontAlgn="auto" latinLnBrk="0" hangingPunct="1">
              <a:lnSpc>
                <a:spcPct val="100000"/>
              </a:lnSpc>
              <a:spcBef>
                <a:spcPts val="0"/>
              </a:spcBef>
              <a:spcAft>
                <a:spcPts val="0"/>
              </a:spcAft>
              <a:buClrTx/>
              <a:buSzTx/>
              <a:buFontTx/>
              <a:buNone/>
              <a:tabLst/>
              <a:defRPr/>
            </a:pPr>
            <a:r>
              <a:rPr lang="nl-BE" baseline="0" dirty="0" smtClean="0"/>
              <a:t>Deze SBZ omvat alle interessante duingebieden aan onze kust, inclusief de </a:t>
            </a:r>
            <a:r>
              <a:rPr lang="nl-BE" baseline="0" dirty="0" err="1" smtClean="0"/>
              <a:t>Ijzermonding</a:t>
            </a:r>
            <a:r>
              <a:rPr lang="nl-BE" baseline="0" dirty="0" smtClean="0"/>
              <a:t>, het Zwin en enkele binnenduinen. Het kustmilieu is  gekenmerkt door de grote verscheidenheid aan milieutypes en een aantal zeer specifieke milieuomstandigheden en processen. Bepalend voor deze verscheidenheid zijn de overgangen van strand (met lokaal voorduinen) over kalkrijke en meer kalkarme duinen tot polder, zoutwaterslikken en -schorren en de zeer gevarieerde geomorfologie van het duingebied zelf.</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0F4F951C-60BE-466B-9D77-9ADE1390DDC9}" type="slidenum">
              <a:rPr lang="nl-BE" smtClean="0"/>
              <a:t>10</a:t>
            </a:fld>
            <a:endParaRPr lang="nl-BE"/>
          </a:p>
        </p:txBody>
      </p:sp>
    </p:spTree>
    <p:extLst>
      <p:ext uri="{BB962C8B-B14F-4D97-AF65-F5344CB8AC3E}">
        <p14:creationId xmlns:p14="http://schemas.microsoft.com/office/powerpoint/2010/main" val="979953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 foto 1">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95289" y="3682471"/>
            <a:ext cx="8353424" cy="1338489"/>
          </a:xfrm>
          <a:noFill/>
        </p:spPr>
        <p:txBody>
          <a:bodyPr anchor="b"/>
          <a:lstStyle>
            <a:lvl1pPr algn="r">
              <a:defRPr cap="none" baseline="0"/>
            </a:lvl1pPr>
          </a:lstStyle>
          <a:p>
            <a:r>
              <a:rPr lang="nl-NL" dirty="0" smtClean="0"/>
              <a:t>Klik om de titel in te vullen</a:t>
            </a:r>
            <a:endParaRPr lang="nl-BE" dirty="0"/>
          </a:p>
        </p:txBody>
      </p:sp>
      <p:sp>
        <p:nvSpPr>
          <p:cNvPr id="3" name="Ondertitel 2"/>
          <p:cNvSpPr>
            <a:spLocks noGrp="1"/>
          </p:cNvSpPr>
          <p:nvPr>
            <p:ph type="subTitle" idx="1" hasCustomPrompt="1"/>
          </p:nvPr>
        </p:nvSpPr>
        <p:spPr>
          <a:xfrm>
            <a:off x="2347913" y="5066081"/>
            <a:ext cx="6400801" cy="488115"/>
          </a:xfrm>
        </p:spPr>
        <p:txBody>
          <a:bodyPr wrap="square">
            <a:spAutoFit/>
          </a:bodyPr>
          <a:lstStyle>
            <a:lvl1pPr marL="0" indent="0" algn="r">
              <a:buNone/>
              <a:defRPr sz="2600">
                <a:solidFill>
                  <a:schemeClr val="tx1"/>
                </a:solidFill>
              </a:defRPr>
            </a:lvl1pPr>
            <a:lvl2pPr marL="421422" indent="0" algn="ctr">
              <a:buNone/>
              <a:defRPr>
                <a:solidFill>
                  <a:schemeClr val="tx1">
                    <a:tint val="75000"/>
                  </a:schemeClr>
                </a:solidFill>
              </a:defRPr>
            </a:lvl2pPr>
            <a:lvl3pPr marL="842845" indent="0" algn="ctr">
              <a:buNone/>
              <a:defRPr>
                <a:solidFill>
                  <a:schemeClr val="tx1">
                    <a:tint val="75000"/>
                  </a:schemeClr>
                </a:solidFill>
              </a:defRPr>
            </a:lvl3pPr>
            <a:lvl4pPr marL="1264268" indent="0" algn="ctr">
              <a:buNone/>
              <a:defRPr>
                <a:solidFill>
                  <a:schemeClr val="tx1">
                    <a:tint val="75000"/>
                  </a:schemeClr>
                </a:solidFill>
              </a:defRPr>
            </a:lvl4pPr>
            <a:lvl5pPr marL="1685690" indent="0" algn="ctr">
              <a:buNone/>
              <a:defRPr>
                <a:solidFill>
                  <a:schemeClr val="tx1">
                    <a:tint val="75000"/>
                  </a:schemeClr>
                </a:solidFill>
              </a:defRPr>
            </a:lvl5pPr>
            <a:lvl6pPr marL="2107112" indent="0" algn="ctr">
              <a:buNone/>
              <a:defRPr>
                <a:solidFill>
                  <a:schemeClr val="tx1">
                    <a:tint val="75000"/>
                  </a:schemeClr>
                </a:solidFill>
              </a:defRPr>
            </a:lvl6pPr>
            <a:lvl7pPr marL="2528535" indent="0" algn="ctr">
              <a:buNone/>
              <a:defRPr>
                <a:solidFill>
                  <a:schemeClr val="tx1">
                    <a:tint val="75000"/>
                  </a:schemeClr>
                </a:solidFill>
              </a:defRPr>
            </a:lvl7pPr>
            <a:lvl8pPr marL="2949957" indent="0" algn="ctr">
              <a:buNone/>
              <a:defRPr>
                <a:solidFill>
                  <a:schemeClr val="tx1">
                    <a:tint val="75000"/>
                  </a:schemeClr>
                </a:solidFill>
              </a:defRPr>
            </a:lvl8pPr>
            <a:lvl9pPr marL="3371379" indent="0" algn="ctr">
              <a:buNone/>
              <a:defRPr>
                <a:solidFill>
                  <a:schemeClr val="tx1">
                    <a:tint val="75000"/>
                  </a:schemeClr>
                </a:solidFill>
              </a:defRPr>
            </a:lvl9pPr>
          </a:lstStyle>
          <a:p>
            <a:r>
              <a:rPr lang="nl-NL" dirty="0" smtClean="0"/>
              <a:t>Klik om een ondertitel in te vullen</a:t>
            </a:r>
            <a:endParaRPr lang="nl-BE" dirty="0"/>
          </a:p>
        </p:txBody>
      </p:sp>
      <p:sp>
        <p:nvSpPr>
          <p:cNvPr id="4" name="Tijdelijke aanduiding voor datum 3"/>
          <p:cNvSpPr>
            <a:spLocks noGrp="1"/>
          </p:cNvSpPr>
          <p:nvPr>
            <p:ph type="dt" sz="half" idx="10"/>
          </p:nvPr>
        </p:nvSpPr>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B68E91C-D2D7-49F2-8F01-45953FBE49B5}" type="slidenum">
              <a:rPr lang="nl-BE" smtClean="0"/>
              <a:t>‹nr.›</a:t>
            </a:fld>
            <a:endParaRPr lang="nl-BE"/>
          </a:p>
        </p:txBody>
      </p:sp>
      <p:pic>
        <p:nvPicPr>
          <p:cNvPr id="9" name="Afbeelding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44001" cy="3727730"/>
          </a:xfrm>
          <a:prstGeom prst="rect">
            <a:avLst/>
          </a:prstGeom>
        </p:spPr>
      </p:pic>
      <p:pic>
        <p:nvPicPr>
          <p:cNvPr id="10" name="Picture 4" descr="D:\Gebruikersgegevens\panisje\Documents\varia\grafisch\ANB onderdelen nieuwe ppt 2011\ANB logo liggend 300dpi.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9447" y="6021360"/>
            <a:ext cx="1764215" cy="5488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Gebruikersgegevens\panisje\Documents\varia\grafisch\ANB onderdelen nieuwe ppt 2011\leeuwVO-G+G.gif"/>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316521" y="6165381"/>
            <a:ext cx="504071" cy="37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2447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290" y="1052736"/>
            <a:ext cx="3070225" cy="936104"/>
          </a:xfrm>
        </p:spPr>
        <p:txBody>
          <a:bodyPr anchor="b"/>
          <a:lstStyle>
            <a:lvl1pPr algn="l">
              <a:defRPr sz="1800" b="1"/>
            </a:lvl1pPr>
          </a:lstStyle>
          <a:p>
            <a:r>
              <a:rPr lang="nl-NL" dirty="0" smtClean="0"/>
              <a:t>Klik om de titel in te vullen</a:t>
            </a:r>
            <a:endParaRPr lang="nl-BE" dirty="0"/>
          </a:p>
        </p:txBody>
      </p:sp>
      <p:sp>
        <p:nvSpPr>
          <p:cNvPr id="3" name="Tijdelijke aanduiding voor inhoud 2"/>
          <p:cNvSpPr>
            <a:spLocks noGrp="1"/>
          </p:cNvSpPr>
          <p:nvPr>
            <p:ph idx="1" hasCustomPrompt="1"/>
          </p:nvPr>
        </p:nvSpPr>
        <p:spPr>
          <a:xfrm>
            <a:off x="3575050" y="476253"/>
            <a:ext cx="5173663" cy="5649913"/>
          </a:xfrm>
        </p:spPr>
        <p:txBody>
          <a:bodyPr/>
          <a:lstStyle>
            <a:lvl1pPr>
              <a:defRPr sz="3000"/>
            </a:lvl1pPr>
            <a:lvl2pPr>
              <a:defRPr sz="2600"/>
            </a:lvl2pPr>
            <a:lvl3pPr>
              <a:defRPr sz="2200"/>
            </a:lvl3pPr>
            <a:lvl4pPr>
              <a:defRPr sz="1800"/>
            </a:lvl4pPr>
            <a:lvl5pPr>
              <a:defRPr sz="1800"/>
            </a:lvl5pPr>
            <a:lvl6pPr>
              <a:defRPr sz="1800"/>
            </a:lvl6pPr>
            <a:lvl7pPr>
              <a:defRPr sz="1800"/>
            </a:lvl7pPr>
            <a:lvl8pPr>
              <a:defRPr sz="1800"/>
            </a:lvl8pPr>
            <a:lvl9pPr>
              <a:defRPr sz="1800"/>
            </a:lvl9pPr>
          </a:lstStyle>
          <a:p>
            <a:pPr lvl="0"/>
            <a:r>
              <a:rPr lang="nl-NL" dirty="0" smtClean="0"/>
              <a:t>Klik om de tekst te bewerken</a:t>
            </a:r>
          </a:p>
          <a:p>
            <a:pPr lvl="1"/>
            <a:r>
              <a:rPr lang="nl-NL" dirty="0" smtClean="0"/>
              <a:t>Tweede niveau</a:t>
            </a:r>
          </a:p>
          <a:p>
            <a:pPr lvl="2"/>
            <a:r>
              <a:rPr lang="nl-NL" dirty="0" smtClean="0"/>
              <a:t>Derde niveau</a:t>
            </a:r>
          </a:p>
        </p:txBody>
      </p:sp>
      <p:sp>
        <p:nvSpPr>
          <p:cNvPr id="4" name="Tijdelijke aanduiding voor tekst 3"/>
          <p:cNvSpPr>
            <a:spLocks noGrp="1"/>
          </p:cNvSpPr>
          <p:nvPr>
            <p:ph type="body" sz="half" idx="2" hasCustomPrompt="1"/>
          </p:nvPr>
        </p:nvSpPr>
        <p:spPr>
          <a:xfrm>
            <a:off x="395290" y="1988842"/>
            <a:ext cx="3070225" cy="4137323"/>
          </a:xfrm>
        </p:spPr>
        <p:txBody>
          <a:bodyPr>
            <a:normAutofit/>
          </a:bodyPr>
          <a:lstStyle>
            <a:lvl1pPr marL="0" indent="0">
              <a:buNone/>
              <a:defRPr sz="1700"/>
            </a:lvl1pPr>
            <a:lvl2pPr marL="421422" indent="0">
              <a:buNone/>
              <a:defRPr sz="1100"/>
            </a:lvl2pPr>
            <a:lvl3pPr marL="842845" indent="0">
              <a:buNone/>
              <a:defRPr sz="900"/>
            </a:lvl3pPr>
            <a:lvl4pPr marL="1264268" indent="0">
              <a:buNone/>
              <a:defRPr sz="800"/>
            </a:lvl4pPr>
            <a:lvl5pPr marL="1685690" indent="0">
              <a:buNone/>
              <a:defRPr sz="800"/>
            </a:lvl5pPr>
            <a:lvl6pPr marL="2107112" indent="0">
              <a:buNone/>
              <a:defRPr sz="800"/>
            </a:lvl6pPr>
            <a:lvl7pPr marL="2528535" indent="0">
              <a:buNone/>
              <a:defRPr sz="800"/>
            </a:lvl7pPr>
            <a:lvl8pPr marL="2949957" indent="0">
              <a:buNone/>
              <a:defRPr sz="800"/>
            </a:lvl8pPr>
            <a:lvl9pPr marL="3371379" indent="0">
              <a:buNone/>
              <a:defRPr sz="800"/>
            </a:lvl9pPr>
          </a:lstStyle>
          <a:p>
            <a:pPr lvl="0"/>
            <a:r>
              <a:rPr lang="nl-NL" dirty="0" smtClean="0"/>
              <a:t>Klik om de tekst te bewerken</a:t>
            </a:r>
          </a:p>
        </p:txBody>
      </p:sp>
      <p:sp>
        <p:nvSpPr>
          <p:cNvPr id="5" name="Tijdelijke aanduiding voor datum 4"/>
          <p:cNvSpPr>
            <a:spLocks noGrp="1"/>
          </p:cNvSpPr>
          <p:nvPr>
            <p:ph type="dt" sz="half" idx="10"/>
          </p:nvPr>
        </p:nvSpPr>
        <p:spPr/>
        <p:txBody>
          <a:bodyPr/>
          <a:lstStyle/>
          <a:p>
            <a:endParaRPr lang="nl-BE" dirty="0"/>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40968731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8B68E91C-D2D7-49F2-8F01-45953FBE49B5}" type="slidenum">
              <a:rPr lang="nl-BE" smtClean="0"/>
              <a:pPr/>
              <a:t>‹nr.›</a:t>
            </a:fld>
            <a:endParaRPr lang="nl-BE"/>
          </a:p>
        </p:txBody>
      </p:sp>
      <p:sp>
        <p:nvSpPr>
          <p:cNvPr id="7" name="Tijdelijke aanduiding voor tabel 6"/>
          <p:cNvSpPr>
            <a:spLocks noGrp="1"/>
          </p:cNvSpPr>
          <p:nvPr>
            <p:ph type="tbl" sz="quarter" idx="13" hasCustomPrompt="1"/>
          </p:nvPr>
        </p:nvSpPr>
        <p:spPr>
          <a:xfrm>
            <a:off x="395290" y="1757366"/>
            <a:ext cx="8353424" cy="4408487"/>
          </a:xfrm>
        </p:spPr>
        <p:txBody>
          <a:bodyPr/>
          <a:lstStyle>
            <a:lvl1pPr marL="0" indent="0">
              <a:buNone/>
              <a:defRPr/>
            </a:lvl1pPr>
          </a:lstStyle>
          <a:p>
            <a:r>
              <a:rPr lang="nl-BE" dirty="0" smtClean="0"/>
              <a:t>Klik op het pictogram om een tabel in te voegen</a:t>
            </a:r>
            <a:endParaRPr lang="nl-BE" dirty="0"/>
          </a:p>
        </p:txBody>
      </p:sp>
    </p:spTree>
    <p:extLst>
      <p:ext uri="{BB962C8B-B14F-4D97-AF65-F5344CB8AC3E}">
        <p14:creationId xmlns:p14="http://schemas.microsoft.com/office/powerpoint/2010/main" val="218908651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1" y="1"/>
            <a:ext cx="9144000" cy="4957011"/>
          </a:xfrm>
        </p:spPr>
        <p:txBody>
          <a:bodyPr/>
          <a:lstStyle>
            <a:lvl1pPr marL="0" indent="0">
              <a:buNone/>
              <a:defRPr sz="3000"/>
            </a:lvl1pPr>
            <a:lvl2pPr marL="421422" indent="0">
              <a:buNone/>
              <a:defRPr sz="2600"/>
            </a:lvl2pPr>
            <a:lvl3pPr marL="842845" indent="0">
              <a:buNone/>
              <a:defRPr sz="2200"/>
            </a:lvl3pPr>
            <a:lvl4pPr marL="1264268" indent="0">
              <a:buNone/>
              <a:defRPr sz="1800"/>
            </a:lvl4pPr>
            <a:lvl5pPr marL="1685690" indent="0">
              <a:buNone/>
              <a:defRPr sz="1800"/>
            </a:lvl5pPr>
            <a:lvl6pPr marL="2107112" indent="0">
              <a:buNone/>
              <a:defRPr sz="1800"/>
            </a:lvl6pPr>
            <a:lvl7pPr marL="2528535" indent="0">
              <a:buNone/>
              <a:defRPr sz="1800"/>
            </a:lvl7pPr>
            <a:lvl8pPr marL="2949957" indent="0">
              <a:buNone/>
              <a:defRPr sz="1800"/>
            </a:lvl8pPr>
            <a:lvl9pPr marL="3371379" indent="0">
              <a:buNone/>
              <a:defRPr sz="1800"/>
            </a:lvl9pPr>
          </a:lstStyle>
          <a:p>
            <a:r>
              <a:rPr lang="nl-BE" dirty="0" smtClean="0"/>
              <a:t>Klik op het pictogram om een afbeelding in te voegen</a:t>
            </a:r>
            <a:endParaRPr lang="nl-BE" dirty="0"/>
          </a:p>
        </p:txBody>
      </p:sp>
      <p:sp>
        <p:nvSpPr>
          <p:cNvPr id="2" name="Titel 1"/>
          <p:cNvSpPr>
            <a:spLocks noGrp="1"/>
          </p:cNvSpPr>
          <p:nvPr>
            <p:ph type="title" hasCustomPrompt="1"/>
          </p:nvPr>
        </p:nvSpPr>
        <p:spPr>
          <a:xfrm>
            <a:off x="1792289" y="4969049"/>
            <a:ext cx="6956426" cy="457193"/>
          </a:xfrm>
        </p:spPr>
        <p:txBody>
          <a:bodyPr anchor="t"/>
          <a:lstStyle>
            <a:lvl1pPr algn="l">
              <a:defRPr sz="1800" b="1"/>
            </a:lvl1pPr>
          </a:lstStyle>
          <a:p>
            <a:r>
              <a:rPr lang="nl-NL" dirty="0" smtClean="0"/>
              <a:t>Klik om het opschrift te bewerken</a:t>
            </a:r>
            <a:endParaRPr lang="nl-BE" dirty="0"/>
          </a:p>
        </p:txBody>
      </p:sp>
      <p:sp>
        <p:nvSpPr>
          <p:cNvPr id="4" name="Tijdelijke aanduiding voor tekst 3"/>
          <p:cNvSpPr>
            <a:spLocks noGrp="1"/>
          </p:cNvSpPr>
          <p:nvPr>
            <p:ph type="body" sz="half" idx="2" hasCustomPrompt="1"/>
          </p:nvPr>
        </p:nvSpPr>
        <p:spPr>
          <a:xfrm>
            <a:off x="1792289" y="5450307"/>
            <a:ext cx="6956426" cy="625639"/>
          </a:xfrm>
        </p:spPr>
        <p:txBody>
          <a:bodyPr>
            <a:normAutofit/>
          </a:bodyPr>
          <a:lstStyle>
            <a:lvl1pPr marL="0" indent="0">
              <a:buNone/>
              <a:defRPr sz="1500"/>
            </a:lvl1pPr>
            <a:lvl2pPr marL="421422" indent="0">
              <a:buNone/>
              <a:defRPr sz="1100"/>
            </a:lvl2pPr>
            <a:lvl3pPr marL="842845" indent="0">
              <a:buNone/>
              <a:defRPr sz="900"/>
            </a:lvl3pPr>
            <a:lvl4pPr marL="1264268" indent="0">
              <a:buNone/>
              <a:defRPr sz="800"/>
            </a:lvl4pPr>
            <a:lvl5pPr marL="1685690" indent="0">
              <a:buNone/>
              <a:defRPr sz="800"/>
            </a:lvl5pPr>
            <a:lvl6pPr marL="2107112" indent="0">
              <a:buNone/>
              <a:defRPr sz="800"/>
            </a:lvl6pPr>
            <a:lvl7pPr marL="2528535" indent="0">
              <a:buNone/>
              <a:defRPr sz="800"/>
            </a:lvl7pPr>
            <a:lvl8pPr marL="2949957" indent="0">
              <a:buNone/>
              <a:defRPr sz="800"/>
            </a:lvl8pPr>
            <a:lvl9pPr marL="3371379" indent="0">
              <a:buNone/>
              <a:defRPr sz="800"/>
            </a:lvl9pPr>
          </a:lstStyle>
          <a:p>
            <a:pPr lvl="0"/>
            <a:r>
              <a:rPr lang="nl-NL" dirty="0" smtClean="0"/>
              <a:t>Klik om de tekst te bewerken</a:t>
            </a:r>
          </a:p>
        </p:txBody>
      </p:sp>
      <p:sp>
        <p:nvSpPr>
          <p:cNvPr id="5" name="Tijdelijke aanduiding voor datum 4"/>
          <p:cNvSpPr>
            <a:spLocks noGrp="1"/>
          </p:cNvSpPr>
          <p:nvPr>
            <p:ph type="dt" sz="half" idx="10"/>
          </p:nvPr>
        </p:nvSpPr>
        <p:spPr/>
        <p:txBody>
          <a:bodyPr/>
          <a:lstStyle/>
          <a:p>
            <a:endParaRPr lang="nl-BE" dirty="0"/>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B68E91C-D2D7-49F2-8F01-45953FBE49B5}" type="slidenum">
              <a:rPr lang="nl-BE" smtClean="0"/>
              <a:t>‹nr.›</a:t>
            </a:fld>
            <a:endParaRPr lang="nl-BE"/>
          </a:p>
        </p:txBody>
      </p:sp>
      <p:pic>
        <p:nvPicPr>
          <p:cNvPr id="11" name="Picture 4" descr="D:\Gebruikersgegevens\panisje\Documents\varia\grafisch\ANB onderdelen nieuwe ppt 2011\ANB logo liggend 300dpi.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9447" y="6021360"/>
            <a:ext cx="1764215" cy="5488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Gebruikersgegevens\panisje\Documents\varia\grafisch\ANB onderdelen nieuwe ppt 2011\leeuwVO-G+G.gif"/>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316521" y="6165381"/>
            <a:ext cx="504071" cy="37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4003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lofon indeling">
    <p:spTree>
      <p:nvGrpSpPr>
        <p:cNvPr id="1" name=""/>
        <p:cNvGrpSpPr/>
        <p:nvPr/>
      </p:nvGrpSpPr>
      <p:grpSpPr>
        <a:xfrm>
          <a:off x="0" y="0"/>
          <a:ext cx="0" cy="0"/>
          <a:chOff x="0" y="0"/>
          <a:chExt cx="0" cy="0"/>
        </a:xfrm>
      </p:grpSpPr>
      <p:sp>
        <p:nvSpPr>
          <p:cNvPr id="11" name="Rechthoek 10"/>
          <p:cNvSpPr/>
          <p:nvPr userDrawn="1"/>
        </p:nvSpPr>
        <p:spPr>
          <a:xfrm>
            <a:off x="4572002" y="-100"/>
            <a:ext cx="4176712" cy="59677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4284" tIns="42142" rIns="84284" bIns="42142" rtlCol="0" anchor="ctr"/>
          <a:lstStyle/>
          <a:p>
            <a:pPr algn="ctr"/>
            <a:endParaRPr lang="nl-BE" dirty="0">
              <a:latin typeface="Verdana" pitchFamily="34" charset="0"/>
              <a:ea typeface="Verdana" pitchFamily="34" charset="0"/>
              <a:cs typeface="Verdana" pitchFamily="34" charset="0"/>
            </a:endParaRPr>
          </a:p>
        </p:txBody>
      </p:sp>
      <p:sp>
        <p:nvSpPr>
          <p:cNvPr id="6" name="Tijdelijke aanduiding voor datum 5"/>
          <p:cNvSpPr>
            <a:spLocks noGrp="1"/>
          </p:cNvSpPr>
          <p:nvPr>
            <p:ph type="dt" sz="half" idx="10"/>
          </p:nvPr>
        </p:nvSpPr>
        <p:spPr>
          <a:xfrm>
            <a:off x="4572001" y="3789040"/>
            <a:ext cx="4176713" cy="509141"/>
          </a:xfrm>
        </p:spPr>
        <p:txBody>
          <a:bodyPr anchor="ctr"/>
          <a:lstStyle>
            <a:lvl1pPr algn="ctr">
              <a:defRPr sz="1700">
                <a:solidFill>
                  <a:schemeClr val="accent1"/>
                </a:solidFill>
              </a:defRPr>
            </a:lvl1pPr>
          </a:lstStyle>
          <a:p>
            <a:endParaRPr lang="nl-BE" dirty="0"/>
          </a:p>
        </p:txBody>
      </p:sp>
      <p:sp>
        <p:nvSpPr>
          <p:cNvPr id="8" name="Tijdelijke aanduiding voor dianummer 7"/>
          <p:cNvSpPr>
            <a:spLocks noGrp="1"/>
          </p:cNvSpPr>
          <p:nvPr>
            <p:ph type="sldNum" sz="quarter" idx="12"/>
          </p:nvPr>
        </p:nvSpPr>
        <p:spPr/>
        <p:txBody>
          <a:bodyPr/>
          <a:lstStyle/>
          <a:p>
            <a:fld id="{8B68E91C-D2D7-49F2-8F01-45953FBE49B5}" type="slidenum">
              <a:rPr lang="nl-BE" smtClean="0"/>
              <a:pPr/>
              <a:t>‹nr.›</a:t>
            </a:fld>
            <a:endParaRPr lang="nl-BE"/>
          </a:p>
        </p:txBody>
      </p:sp>
      <p:sp>
        <p:nvSpPr>
          <p:cNvPr id="10" name="Titel 9"/>
          <p:cNvSpPr>
            <a:spLocks noGrp="1"/>
          </p:cNvSpPr>
          <p:nvPr>
            <p:ph type="title" hasCustomPrompt="1"/>
          </p:nvPr>
        </p:nvSpPr>
        <p:spPr>
          <a:xfrm>
            <a:off x="4572002" y="476673"/>
            <a:ext cx="4176713" cy="1584177"/>
          </a:xfrm>
        </p:spPr>
        <p:txBody>
          <a:bodyPr anchor="ctr">
            <a:normAutofit/>
          </a:bodyPr>
          <a:lstStyle>
            <a:lvl1pPr algn="ctr">
              <a:defRPr sz="1800">
                <a:solidFill>
                  <a:schemeClr val="bg1"/>
                </a:solidFill>
              </a:defRPr>
            </a:lvl1pPr>
          </a:lstStyle>
          <a:p>
            <a:r>
              <a:rPr lang="nl-NL" dirty="0" smtClean="0"/>
              <a:t>Klik om de titel van de presentatie in te vullen</a:t>
            </a:r>
            <a:endParaRPr lang="nl-BE" dirty="0"/>
          </a:p>
        </p:txBody>
      </p:sp>
      <p:sp>
        <p:nvSpPr>
          <p:cNvPr id="13" name="Tijdelijke aanduiding voor tekst 12"/>
          <p:cNvSpPr>
            <a:spLocks noGrp="1"/>
          </p:cNvSpPr>
          <p:nvPr>
            <p:ph type="body" sz="quarter" idx="13" hasCustomPrompt="1"/>
          </p:nvPr>
        </p:nvSpPr>
        <p:spPr>
          <a:xfrm>
            <a:off x="4572002" y="2204867"/>
            <a:ext cx="4176712" cy="1439863"/>
          </a:xfrm>
        </p:spPr>
        <p:txBody>
          <a:bodyPr anchor="ctr">
            <a:normAutofit/>
          </a:bodyPr>
          <a:lstStyle>
            <a:lvl1pPr marL="0" indent="0" algn="ctr">
              <a:buNone/>
              <a:defRPr sz="1800" baseline="0">
                <a:solidFill>
                  <a:schemeClr val="accent1"/>
                </a:solidFill>
              </a:defRPr>
            </a:lvl1pPr>
          </a:lstStyle>
          <a:p>
            <a:pPr lvl="0"/>
            <a:r>
              <a:rPr lang="nl-NL" dirty="0" smtClean="0"/>
              <a:t>Klik om de gegevens van de presentator in te vullen</a:t>
            </a:r>
          </a:p>
        </p:txBody>
      </p:sp>
      <p:sp>
        <p:nvSpPr>
          <p:cNvPr id="15" name="Tijdelijke aanduiding voor tekst 14"/>
          <p:cNvSpPr>
            <a:spLocks noGrp="1"/>
          </p:cNvSpPr>
          <p:nvPr>
            <p:ph type="body" sz="quarter" idx="14" hasCustomPrompt="1"/>
          </p:nvPr>
        </p:nvSpPr>
        <p:spPr>
          <a:xfrm>
            <a:off x="4572002" y="5048199"/>
            <a:ext cx="4176712" cy="936625"/>
          </a:xfrm>
        </p:spPr>
        <p:txBody>
          <a:bodyPr anchor="ctr">
            <a:normAutofit/>
          </a:bodyPr>
          <a:lstStyle>
            <a:lvl1pPr marL="0" indent="0" algn="ctr">
              <a:buNone/>
              <a:defRPr sz="1300">
                <a:solidFill>
                  <a:schemeClr val="bg1"/>
                </a:solidFill>
              </a:defRPr>
            </a:lvl1pPr>
          </a:lstStyle>
          <a:p>
            <a:pPr lvl="0"/>
            <a:r>
              <a:rPr lang="nl-BE" dirty="0" smtClean="0"/>
              <a:t>Agentschap voor Natuur en Bos </a:t>
            </a:r>
            <a:br>
              <a:rPr lang="nl-BE" dirty="0" smtClean="0"/>
            </a:br>
            <a:r>
              <a:rPr lang="nl-BE" dirty="0" smtClean="0"/>
              <a:t>Koning Albert II-laan 20 bus 8 </a:t>
            </a:r>
            <a:br>
              <a:rPr lang="nl-BE" dirty="0" smtClean="0"/>
            </a:br>
            <a:r>
              <a:rPr lang="nl-BE" dirty="0" smtClean="0"/>
              <a:t>1000 Brussel</a:t>
            </a:r>
          </a:p>
        </p:txBody>
      </p:sp>
      <p:pic>
        <p:nvPicPr>
          <p:cNvPr id="16" name="Afbeelding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5290" y="2636914"/>
            <a:ext cx="3744663" cy="1164880"/>
          </a:xfrm>
          <a:prstGeom prst="rect">
            <a:avLst/>
          </a:prstGeom>
        </p:spPr>
      </p:pic>
      <p:pic>
        <p:nvPicPr>
          <p:cNvPr id="14" name="Picture 2" descr="D:\Gebruikersgegevens\panisje\Documents\varia\grafisch\ANB onderdelen nieuwe ppt 2011\leeuwVO-G+G.gif"/>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316521" y="6165381"/>
            <a:ext cx="504071" cy="37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50696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685800" y="115888"/>
            <a:ext cx="7772400" cy="1143000"/>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685800" y="1981200"/>
            <a:ext cx="3810000" cy="1981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4648200" y="1981200"/>
            <a:ext cx="3810000" cy="1981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quarter" idx="3"/>
          </p:nvPr>
        </p:nvSpPr>
        <p:spPr>
          <a:xfrm>
            <a:off x="685800" y="4114800"/>
            <a:ext cx="3810000" cy="1981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inhoud 5"/>
          <p:cNvSpPr>
            <a:spLocks noGrp="1"/>
          </p:cNvSpPr>
          <p:nvPr>
            <p:ph sz="quarter" idx="4"/>
          </p:nvPr>
        </p:nvSpPr>
        <p:spPr>
          <a:xfrm>
            <a:off x="4648200" y="4114800"/>
            <a:ext cx="3810000" cy="1981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C0219D-BA34-475F-85D8-2885264F8FE5}" type="slidenum">
              <a:rPr lang="en-US"/>
              <a:pPr>
                <a:defRPr/>
              </a:pPr>
              <a:t>‹nr.›</a:t>
            </a:fld>
            <a:endParaRPr lang="en-US"/>
          </a:p>
        </p:txBody>
      </p:sp>
    </p:spTree>
    <p:extLst>
      <p:ext uri="{BB962C8B-B14F-4D97-AF65-F5344CB8AC3E}">
        <p14:creationId xmlns:p14="http://schemas.microsoft.com/office/powerpoint/2010/main" val="526497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dia - foto 2">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95289" y="3682471"/>
            <a:ext cx="8353424" cy="1338489"/>
          </a:xfrm>
          <a:noFill/>
        </p:spPr>
        <p:txBody>
          <a:bodyPr anchor="b"/>
          <a:lstStyle>
            <a:lvl1pPr algn="r">
              <a:defRPr cap="none" baseline="0"/>
            </a:lvl1pPr>
          </a:lstStyle>
          <a:p>
            <a:r>
              <a:rPr lang="nl-NL" dirty="0" smtClean="0"/>
              <a:t>Klik om de titel in te vullen</a:t>
            </a:r>
            <a:endParaRPr lang="nl-BE" dirty="0"/>
          </a:p>
        </p:txBody>
      </p:sp>
      <p:sp>
        <p:nvSpPr>
          <p:cNvPr id="3" name="Ondertitel 2"/>
          <p:cNvSpPr>
            <a:spLocks noGrp="1"/>
          </p:cNvSpPr>
          <p:nvPr>
            <p:ph type="subTitle" idx="1" hasCustomPrompt="1"/>
          </p:nvPr>
        </p:nvSpPr>
        <p:spPr>
          <a:xfrm>
            <a:off x="2347913" y="5066081"/>
            <a:ext cx="6400801" cy="488115"/>
          </a:xfrm>
        </p:spPr>
        <p:txBody>
          <a:bodyPr wrap="square">
            <a:spAutoFit/>
          </a:bodyPr>
          <a:lstStyle>
            <a:lvl1pPr marL="0" indent="0" algn="r">
              <a:buNone/>
              <a:defRPr sz="2600">
                <a:solidFill>
                  <a:schemeClr val="tx1"/>
                </a:solidFill>
              </a:defRPr>
            </a:lvl1pPr>
            <a:lvl2pPr marL="421422" indent="0" algn="ctr">
              <a:buNone/>
              <a:defRPr>
                <a:solidFill>
                  <a:schemeClr val="tx1">
                    <a:tint val="75000"/>
                  </a:schemeClr>
                </a:solidFill>
              </a:defRPr>
            </a:lvl2pPr>
            <a:lvl3pPr marL="842845" indent="0" algn="ctr">
              <a:buNone/>
              <a:defRPr>
                <a:solidFill>
                  <a:schemeClr val="tx1">
                    <a:tint val="75000"/>
                  </a:schemeClr>
                </a:solidFill>
              </a:defRPr>
            </a:lvl3pPr>
            <a:lvl4pPr marL="1264268" indent="0" algn="ctr">
              <a:buNone/>
              <a:defRPr>
                <a:solidFill>
                  <a:schemeClr val="tx1">
                    <a:tint val="75000"/>
                  </a:schemeClr>
                </a:solidFill>
              </a:defRPr>
            </a:lvl4pPr>
            <a:lvl5pPr marL="1685690" indent="0" algn="ctr">
              <a:buNone/>
              <a:defRPr>
                <a:solidFill>
                  <a:schemeClr val="tx1">
                    <a:tint val="75000"/>
                  </a:schemeClr>
                </a:solidFill>
              </a:defRPr>
            </a:lvl5pPr>
            <a:lvl6pPr marL="2107112" indent="0" algn="ctr">
              <a:buNone/>
              <a:defRPr>
                <a:solidFill>
                  <a:schemeClr val="tx1">
                    <a:tint val="75000"/>
                  </a:schemeClr>
                </a:solidFill>
              </a:defRPr>
            </a:lvl6pPr>
            <a:lvl7pPr marL="2528535" indent="0" algn="ctr">
              <a:buNone/>
              <a:defRPr>
                <a:solidFill>
                  <a:schemeClr val="tx1">
                    <a:tint val="75000"/>
                  </a:schemeClr>
                </a:solidFill>
              </a:defRPr>
            </a:lvl7pPr>
            <a:lvl8pPr marL="2949957" indent="0" algn="ctr">
              <a:buNone/>
              <a:defRPr>
                <a:solidFill>
                  <a:schemeClr val="tx1">
                    <a:tint val="75000"/>
                  </a:schemeClr>
                </a:solidFill>
              </a:defRPr>
            </a:lvl8pPr>
            <a:lvl9pPr marL="3371379" indent="0" algn="ctr">
              <a:buNone/>
              <a:defRPr>
                <a:solidFill>
                  <a:schemeClr val="tx1">
                    <a:tint val="75000"/>
                  </a:schemeClr>
                </a:solidFill>
              </a:defRPr>
            </a:lvl9pPr>
          </a:lstStyle>
          <a:p>
            <a:r>
              <a:rPr lang="nl-NL" dirty="0" smtClean="0"/>
              <a:t>Klik om een ondertitel in te vullen</a:t>
            </a:r>
            <a:endParaRPr lang="nl-BE" dirty="0"/>
          </a:p>
        </p:txBody>
      </p:sp>
      <p:sp>
        <p:nvSpPr>
          <p:cNvPr id="4" name="Tijdelijke aanduiding voor datum 3"/>
          <p:cNvSpPr>
            <a:spLocks noGrp="1"/>
          </p:cNvSpPr>
          <p:nvPr>
            <p:ph type="dt" sz="half" idx="10"/>
          </p:nvPr>
        </p:nvSpPr>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B68E91C-D2D7-49F2-8F01-45953FBE49B5}" type="slidenum">
              <a:rPr lang="nl-BE" smtClean="0"/>
              <a:t>‹nr.›</a:t>
            </a:fld>
            <a:endParaRPr lang="nl-BE"/>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144000" cy="3696900"/>
          </a:xfrm>
          <a:prstGeom prst="rect">
            <a:avLst/>
          </a:prstGeom>
        </p:spPr>
      </p:pic>
      <p:pic>
        <p:nvPicPr>
          <p:cNvPr id="10" name="Picture 4" descr="D:\Gebruikersgegevens\panisje\Documents\varia\grafisch\ANB onderdelen nieuwe ppt 2011\ANB logo liggend 300dpi.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9447" y="6048564"/>
            <a:ext cx="1764215" cy="5488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Gebruikersgegevens\panisje\Documents\varia\grafisch\ANB onderdelen nieuwe ppt 2011\leeuwVO-G+G.gif"/>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316521" y="6165380"/>
            <a:ext cx="489668" cy="36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387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 - foto 3">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95289" y="3682471"/>
            <a:ext cx="8353424" cy="1338489"/>
          </a:xfrm>
          <a:noFill/>
        </p:spPr>
        <p:txBody>
          <a:bodyPr anchor="b"/>
          <a:lstStyle>
            <a:lvl1pPr algn="r">
              <a:defRPr cap="none" baseline="0"/>
            </a:lvl1pPr>
          </a:lstStyle>
          <a:p>
            <a:r>
              <a:rPr lang="nl-NL" dirty="0" smtClean="0"/>
              <a:t>Klik om de titel in te vullen</a:t>
            </a:r>
            <a:endParaRPr lang="nl-BE" dirty="0"/>
          </a:p>
        </p:txBody>
      </p:sp>
      <p:sp>
        <p:nvSpPr>
          <p:cNvPr id="3" name="Ondertitel 2"/>
          <p:cNvSpPr>
            <a:spLocks noGrp="1"/>
          </p:cNvSpPr>
          <p:nvPr>
            <p:ph type="subTitle" idx="1" hasCustomPrompt="1"/>
          </p:nvPr>
        </p:nvSpPr>
        <p:spPr>
          <a:xfrm>
            <a:off x="2347913" y="5066081"/>
            <a:ext cx="6400801" cy="488115"/>
          </a:xfrm>
        </p:spPr>
        <p:txBody>
          <a:bodyPr wrap="square">
            <a:spAutoFit/>
          </a:bodyPr>
          <a:lstStyle>
            <a:lvl1pPr marL="0" indent="0" algn="r">
              <a:buNone/>
              <a:defRPr sz="2600">
                <a:solidFill>
                  <a:schemeClr val="tx1"/>
                </a:solidFill>
              </a:defRPr>
            </a:lvl1pPr>
            <a:lvl2pPr marL="421422" indent="0" algn="ctr">
              <a:buNone/>
              <a:defRPr>
                <a:solidFill>
                  <a:schemeClr val="tx1">
                    <a:tint val="75000"/>
                  </a:schemeClr>
                </a:solidFill>
              </a:defRPr>
            </a:lvl2pPr>
            <a:lvl3pPr marL="842845" indent="0" algn="ctr">
              <a:buNone/>
              <a:defRPr>
                <a:solidFill>
                  <a:schemeClr val="tx1">
                    <a:tint val="75000"/>
                  </a:schemeClr>
                </a:solidFill>
              </a:defRPr>
            </a:lvl3pPr>
            <a:lvl4pPr marL="1264268" indent="0" algn="ctr">
              <a:buNone/>
              <a:defRPr>
                <a:solidFill>
                  <a:schemeClr val="tx1">
                    <a:tint val="75000"/>
                  </a:schemeClr>
                </a:solidFill>
              </a:defRPr>
            </a:lvl4pPr>
            <a:lvl5pPr marL="1685690" indent="0" algn="ctr">
              <a:buNone/>
              <a:defRPr>
                <a:solidFill>
                  <a:schemeClr val="tx1">
                    <a:tint val="75000"/>
                  </a:schemeClr>
                </a:solidFill>
              </a:defRPr>
            </a:lvl5pPr>
            <a:lvl6pPr marL="2107112" indent="0" algn="ctr">
              <a:buNone/>
              <a:defRPr>
                <a:solidFill>
                  <a:schemeClr val="tx1">
                    <a:tint val="75000"/>
                  </a:schemeClr>
                </a:solidFill>
              </a:defRPr>
            </a:lvl6pPr>
            <a:lvl7pPr marL="2528535" indent="0" algn="ctr">
              <a:buNone/>
              <a:defRPr>
                <a:solidFill>
                  <a:schemeClr val="tx1">
                    <a:tint val="75000"/>
                  </a:schemeClr>
                </a:solidFill>
              </a:defRPr>
            </a:lvl7pPr>
            <a:lvl8pPr marL="2949957" indent="0" algn="ctr">
              <a:buNone/>
              <a:defRPr>
                <a:solidFill>
                  <a:schemeClr val="tx1">
                    <a:tint val="75000"/>
                  </a:schemeClr>
                </a:solidFill>
              </a:defRPr>
            </a:lvl8pPr>
            <a:lvl9pPr marL="3371379" indent="0" algn="ctr">
              <a:buNone/>
              <a:defRPr>
                <a:solidFill>
                  <a:schemeClr val="tx1">
                    <a:tint val="75000"/>
                  </a:schemeClr>
                </a:solidFill>
              </a:defRPr>
            </a:lvl9pPr>
          </a:lstStyle>
          <a:p>
            <a:r>
              <a:rPr lang="nl-NL" dirty="0" smtClean="0"/>
              <a:t>Klik om een ondertitel in te vullen</a:t>
            </a:r>
            <a:endParaRPr lang="nl-BE" dirty="0"/>
          </a:p>
        </p:txBody>
      </p:sp>
      <p:sp>
        <p:nvSpPr>
          <p:cNvPr id="4" name="Tijdelijke aanduiding voor datum 3"/>
          <p:cNvSpPr>
            <a:spLocks noGrp="1"/>
          </p:cNvSpPr>
          <p:nvPr>
            <p:ph type="dt" sz="half" idx="10"/>
          </p:nvPr>
        </p:nvSpPr>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B68E91C-D2D7-49F2-8F01-45953FBE49B5}" type="slidenum">
              <a:rPr lang="nl-BE" smtClean="0"/>
              <a:t>‹nr.›</a:t>
            </a:fld>
            <a:endParaRPr lang="nl-BE"/>
          </a:p>
        </p:txBody>
      </p:sp>
      <p:pic>
        <p:nvPicPr>
          <p:cNvPr id="9" name="Afbeelding 8"/>
          <p:cNvPicPr>
            <a:picLocks noChangeAspect="1"/>
          </p:cNvPicPr>
          <p:nvPr userDrawn="1"/>
        </p:nvPicPr>
        <p:blipFill rotWithShape="1">
          <a:blip r:embed="rId2">
            <a:extLst>
              <a:ext uri="{28A0092B-C50C-407E-A947-70E740481C1C}">
                <a14:useLocalDpi xmlns:a14="http://schemas.microsoft.com/office/drawing/2010/main"/>
              </a:ext>
            </a:extLst>
          </a:blip>
          <a:srcRect r="5582"/>
          <a:stretch/>
        </p:blipFill>
        <p:spPr>
          <a:xfrm>
            <a:off x="1" y="2"/>
            <a:ext cx="9144000" cy="3695748"/>
          </a:xfrm>
          <a:prstGeom prst="rect">
            <a:avLst/>
          </a:prstGeom>
        </p:spPr>
      </p:pic>
      <p:pic>
        <p:nvPicPr>
          <p:cNvPr id="12" name="Picture 4" descr="D:\Gebruikersgegevens\panisje\Documents\varia\grafisch\ANB onderdelen nieuwe ppt 2011\ANB logo liggend 300dpi.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9447" y="6048564"/>
            <a:ext cx="1764215" cy="5488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Gebruikersgegevens\panisje\Documents\varia\grafisch\ANB onderdelen nieuwe ppt 2011\leeuwVO-G+G.gif"/>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316521" y="6165380"/>
            <a:ext cx="489668" cy="36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1782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lgemene di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smtClean="0"/>
              <a:t>Klik om de titel in te vullen</a:t>
            </a:r>
            <a:endParaRPr lang="nl-BE" dirty="0"/>
          </a:p>
        </p:txBody>
      </p:sp>
      <p:sp>
        <p:nvSpPr>
          <p:cNvPr id="3" name="Tijdelijke aanduiding voor inhoud 2"/>
          <p:cNvSpPr>
            <a:spLocks noGrp="1"/>
          </p:cNvSpPr>
          <p:nvPr>
            <p:ph idx="1" hasCustomPrompt="1"/>
          </p:nvPr>
        </p:nvSpPr>
        <p:spPr/>
        <p:txBody>
          <a:bodyPr/>
          <a:lstStyle>
            <a:lvl1pPr>
              <a:defRPr/>
            </a:lvl1pPr>
          </a:lstStyle>
          <a:p>
            <a:pPr lvl="0"/>
            <a:r>
              <a:rPr lang="nl-NL" dirty="0" smtClean="0"/>
              <a:t>Klik om de tekst te bewerken</a:t>
            </a:r>
          </a:p>
          <a:p>
            <a:pPr lvl="1"/>
            <a:r>
              <a:rPr lang="nl-NL" dirty="0" smtClean="0"/>
              <a:t>Tweede niveau</a:t>
            </a:r>
          </a:p>
          <a:p>
            <a:pPr lvl="2"/>
            <a:r>
              <a:rPr lang="nl-NL" dirty="0" smtClean="0"/>
              <a:t>Derde niveau</a:t>
            </a:r>
          </a:p>
        </p:txBody>
      </p:sp>
      <p:sp>
        <p:nvSpPr>
          <p:cNvPr id="4" name="Tijdelijke aanduiding voor datum 3"/>
          <p:cNvSpPr>
            <a:spLocks noGrp="1"/>
          </p:cNvSpPr>
          <p:nvPr>
            <p:ph type="dt" sz="half" idx="10"/>
          </p:nvPr>
        </p:nvSpPr>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23968386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290" y="4406901"/>
            <a:ext cx="8353424" cy="1362075"/>
          </a:xfrm>
        </p:spPr>
        <p:txBody>
          <a:bodyPr anchor="t">
            <a:normAutofit/>
          </a:bodyPr>
          <a:lstStyle>
            <a:lvl1pPr algn="r">
              <a:defRPr sz="3300" b="1" cap="none" baseline="0"/>
            </a:lvl1pPr>
          </a:lstStyle>
          <a:p>
            <a:r>
              <a:rPr lang="nl-NL" dirty="0" smtClean="0"/>
              <a:t>Klik om de tussentitel in te vullen</a:t>
            </a:r>
            <a:endParaRPr lang="nl-BE" dirty="0"/>
          </a:p>
        </p:txBody>
      </p:sp>
      <p:sp>
        <p:nvSpPr>
          <p:cNvPr id="3" name="Tijdelijke aanduiding voor tekst 2"/>
          <p:cNvSpPr>
            <a:spLocks noGrp="1"/>
          </p:cNvSpPr>
          <p:nvPr>
            <p:ph type="body" idx="1" hasCustomPrompt="1"/>
          </p:nvPr>
        </p:nvSpPr>
        <p:spPr>
          <a:xfrm>
            <a:off x="395290" y="2906714"/>
            <a:ext cx="8353424" cy="1500187"/>
          </a:xfrm>
        </p:spPr>
        <p:txBody>
          <a:bodyPr anchor="b"/>
          <a:lstStyle>
            <a:lvl1pPr marL="0" indent="0" algn="r">
              <a:buNone/>
              <a:defRPr sz="1800">
                <a:solidFill>
                  <a:schemeClr val="bg2"/>
                </a:solidFill>
              </a:defRPr>
            </a:lvl1pPr>
            <a:lvl2pPr marL="421422" indent="0">
              <a:buNone/>
              <a:defRPr sz="1700">
                <a:solidFill>
                  <a:schemeClr val="tx1">
                    <a:tint val="75000"/>
                  </a:schemeClr>
                </a:solidFill>
              </a:defRPr>
            </a:lvl2pPr>
            <a:lvl3pPr marL="842845" indent="0">
              <a:buNone/>
              <a:defRPr sz="1500">
                <a:solidFill>
                  <a:schemeClr val="tx1">
                    <a:tint val="75000"/>
                  </a:schemeClr>
                </a:solidFill>
              </a:defRPr>
            </a:lvl3pPr>
            <a:lvl4pPr marL="1264268" indent="0">
              <a:buNone/>
              <a:defRPr sz="1300">
                <a:solidFill>
                  <a:schemeClr val="tx1">
                    <a:tint val="75000"/>
                  </a:schemeClr>
                </a:solidFill>
              </a:defRPr>
            </a:lvl4pPr>
            <a:lvl5pPr marL="1685690" indent="0">
              <a:buNone/>
              <a:defRPr sz="1300">
                <a:solidFill>
                  <a:schemeClr val="tx1">
                    <a:tint val="75000"/>
                  </a:schemeClr>
                </a:solidFill>
              </a:defRPr>
            </a:lvl5pPr>
            <a:lvl6pPr marL="2107112" indent="0">
              <a:buNone/>
              <a:defRPr sz="1300">
                <a:solidFill>
                  <a:schemeClr val="tx1">
                    <a:tint val="75000"/>
                  </a:schemeClr>
                </a:solidFill>
              </a:defRPr>
            </a:lvl6pPr>
            <a:lvl7pPr marL="2528535" indent="0">
              <a:buNone/>
              <a:defRPr sz="1300">
                <a:solidFill>
                  <a:schemeClr val="tx1">
                    <a:tint val="75000"/>
                  </a:schemeClr>
                </a:solidFill>
              </a:defRPr>
            </a:lvl7pPr>
            <a:lvl8pPr marL="2949957" indent="0">
              <a:buNone/>
              <a:defRPr sz="1300">
                <a:solidFill>
                  <a:schemeClr val="tx1">
                    <a:tint val="75000"/>
                  </a:schemeClr>
                </a:solidFill>
              </a:defRPr>
            </a:lvl8pPr>
            <a:lvl9pPr marL="3371379" indent="0">
              <a:buNone/>
              <a:defRPr sz="1300">
                <a:solidFill>
                  <a:schemeClr val="tx1">
                    <a:tint val="75000"/>
                  </a:schemeClr>
                </a:solidFill>
              </a:defRPr>
            </a:lvl9pPr>
          </a:lstStyle>
          <a:p>
            <a:pPr lvl="0"/>
            <a:r>
              <a:rPr lang="nl-NL" dirty="0" smtClean="0"/>
              <a:t>Klik om de tekst te bewerken</a:t>
            </a:r>
          </a:p>
        </p:txBody>
      </p:sp>
      <p:sp>
        <p:nvSpPr>
          <p:cNvPr id="4" name="Tijdelijke aanduiding voor datum 3"/>
          <p:cNvSpPr>
            <a:spLocks noGrp="1"/>
          </p:cNvSpPr>
          <p:nvPr>
            <p:ph type="dt" sz="half" idx="10"/>
          </p:nvPr>
        </p:nvSpPr>
        <p:spPr/>
        <p:txBody>
          <a:bodyPr/>
          <a:lstStyle/>
          <a:p>
            <a:endParaRPr lang="nl-BE" dirty="0"/>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2613093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Algemene dia - twee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smtClean="0"/>
              <a:t>Klik om de titel in te vullen</a:t>
            </a:r>
            <a:endParaRPr lang="nl-BE" dirty="0"/>
          </a:p>
        </p:txBody>
      </p:sp>
      <p:sp>
        <p:nvSpPr>
          <p:cNvPr id="3" name="Tijdelijke aanduiding voor inhoud 2"/>
          <p:cNvSpPr>
            <a:spLocks noGrp="1"/>
          </p:cNvSpPr>
          <p:nvPr>
            <p:ph sz="half" idx="1" hasCustomPrompt="1"/>
          </p:nvPr>
        </p:nvSpPr>
        <p:spPr>
          <a:xfrm>
            <a:off x="395288" y="1600202"/>
            <a:ext cx="4100512" cy="4525963"/>
          </a:xfrm>
        </p:spPr>
        <p:txBody>
          <a:bodyPr/>
          <a:lstStyle>
            <a:lvl1pPr>
              <a:defRPr sz="2600"/>
            </a:lvl1pPr>
            <a:lvl2pPr>
              <a:defRPr sz="2200"/>
            </a:lvl2pPr>
            <a:lvl3pPr>
              <a:defRPr sz="1800"/>
            </a:lvl3pPr>
            <a:lvl4pPr>
              <a:defRPr sz="1700"/>
            </a:lvl4pPr>
            <a:lvl5pPr>
              <a:defRPr sz="1700"/>
            </a:lvl5pPr>
            <a:lvl6pPr>
              <a:defRPr sz="1700"/>
            </a:lvl6pPr>
            <a:lvl7pPr>
              <a:defRPr sz="1700"/>
            </a:lvl7pPr>
            <a:lvl8pPr>
              <a:defRPr sz="1700"/>
            </a:lvl8pPr>
            <a:lvl9pPr>
              <a:defRPr sz="1700"/>
            </a:lvl9pPr>
          </a:lstStyle>
          <a:p>
            <a:pPr lvl="0"/>
            <a:r>
              <a:rPr lang="nl-NL" dirty="0" smtClean="0"/>
              <a:t>Klik om de tekst te bewerken</a:t>
            </a:r>
          </a:p>
          <a:p>
            <a:pPr lvl="1"/>
            <a:r>
              <a:rPr lang="nl-NL" dirty="0" smtClean="0"/>
              <a:t>Tweede niveau</a:t>
            </a:r>
          </a:p>
          <a:p>
            <a:pPr lvl="2"/>
            <a:r>
              <a:rPr lang="nl-NL" dirty="0" smtClean="0"/>
              <a:t>Derde niveau</a:t>
            </a:r>
          </a:p>
        </p:txBody>
      </p:sp>
      <p:sp>
        <p:nvSpPr>
          <p:cNvPr id="4" name="Tijdelijke aanduiding voor inhoud 3"/>
          <p:cNvSpPr>
            <a:spLocks noGrp="1"/>
          </p:cNvSpPr>
          <p:nvPr>
            <p:ph sz="half" idx="2" hasCustomPrompt="1"/>
          </p:nvPr>
        </p:nvSpPr>
        <p:spPr>
          <a:xfrm>
            <a:off x="4648201" y="1600202"/>
            <a:ext cx="4100513" cy="4525963"/>
          </a:xfrm>
        </p:spPr>
        <p:txBody>
          <a:bodyPr/>
          <a:lstStyle>
            <a:lvl1pPr>
              <a:defRPr sz="2600"/>
            </a:lvl1pPr>
            <a:lvl2pPr>
              <a:defRPr sz="2200"/>
            </a:lvl2pPr>
            <a:lvl3pPr>
              <a:defRPr sz="1800"/>
            </a:lvl3pPr>
            <a:lvl4pPr>
              <a:defRPr sz="1700"/>
            </a:lvl4pPr>
            <a:lvl5pPr>
              <a:defRPr sz="1700"/>
            </a:lvl5pPr>
            <a:lvl6pPr>
              <a:defRPr sz="1700"/>
            </a:lvl6pPr>
            <a:lvl7pPr>
              <a:defRPr sz="1700"/>
            </a:lvl7pPr>
            <a:lvl8pPr>
              <a:defRPr sz="1700"/>
            </a:lvl8pPr>
            <a:lvl9pPr>
              <a:defRPr sz="1700"/>
            </a:lvl9pPr>
          </a:lstStyle>
          <a:p>
            <a:pPr lvl="0"/>
            <a:r>
              <a:rPr lang="nl-NL" dirty="0" smtClean="0"/>
              <a:t>Klik om de tekst te bewerken</a:t>
            </a:r>
          </a:p>
          <a:p>
            <a:pPr lvl="1"/>
            <a:r>
              <a:rPr lang="nl-NL" dirty="0" smtClean="0"/>
              <a:t>Tweede niveau</a:t>
            </a:r>
          </a:p>
          <a:p>
            <a:pPr lvl="2"/>
            <a:r>
              <a:rPr lang="nl-NL" dirty="0" smtClean="0"/>
              <a:t>Derde niveau</a:t>
            </a:r>
          </a:p>
        </p:txBody>
      </p:sp>
      <p:sp>
        <p:nvSpPr>
          <p:cNvPr id="5" name="Tijdelijke aanduiding voor datum 4"/>
          <p:cNvSpPr>
            <a:spLocks noGrp="1"/>
          </p:cNvSpPr>
          <p:nvPr>
            <p:ph type="dt" sz="half" idx="10"/>
          </p:nvPr>
        </p:nvSpPr>
        <p:spPr/>
        <p:txBody>
          <a:bodyPr/>
          <a:lstStyle/>
          <a:p>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51142150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gemene dia - 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smtClean="0"/>
              <a:t>Klik om de titel in te vullen</a:t>
            </a:r>
            <a:endParaRPr lang="nl-BE" dirty="0"/>
          </a:p>
        </p:txBody>
      </p:sp>
      <p:sp>
        <p:nvSpPr>
          <p:cNvPr id="3" name="Tijdelijke aanduiding voor datum 2"/>
          <p:cNvSpPr>
            <a:spLocks noGrp="1"/>
          </p:cNvSpPr>
          <p:nvPr>
            <p:ph type="dt" sz="half" idx="10"/>
          </p:nvPr>
        </p:nvSpPr>
        <p:spPr/>
        <p:txBody>
          <a:bodyPr/>
          <a:lstStyle/>
          <a:p>
            <a:endParaRPr lang="nl-BE" dirty="0"/>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39788162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Algemene dia - 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nl-BE" dirty="0"/>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5636054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om de titel in te vullen</a:t>
            </a:r>
            <a:endParaRPr lang="nl-BE" dirty="0"/>
          </a:p>
        </p:txBody>
      </p:sp>
      <p:sp>
        <p:nvSpPr>
          <p:cNvPr id="3" name="Tijdelijke aanduiding voor tekst 2"/>
          <p:cNvSpPr>
            <a:spLocks noGrp="1"/>
          </p:cNvSpPr>
          <p:nvPr>
            <p:ph type="body" idx="1" hasCustomPrompt="1"/>
          </p:nvPr>
        </p:nvSpPr>
        <p:spPr>
          <a:xfrm>
            <a:off x="395289" y="1535113"/>
            <a:ext cx="4102100" cy="639762"/>
          </a:xfrm>
        </p:spPr>
        <p:txBody>
          <a:bodyPr anchor="b"/>
          <a:lstStyle>
            <a:lvl1pPr marL="0" indent="0">
              <a:buNone/>
              <a:defRPr sz="2200" b="1" baseline="0"/>
            </a:lvl1pPr>
            <a:lvl2pPr marL="421422" indent="0">
              <a:buNone/>
              <a:defRPr sz="1800" b="1"/>
            </a:lvl2pPr>
            <a:lvl3pPr marL="842845" indent="0">
              <a:buNone/>
              <a:defRPr sz="1700" b="1"/>
            </a:lvl3pPr>
            <a:lvl4pPr marL="1264268" indent="0">
              <a:buNone/>
              <a:defRPr sz="1500" b="1"/>
            </a:lvl4pPr>
            <a:lvl5pPr marL="1685690" indent="0">
              <a:buNone/>
              <a:defRPr sz="1500" b="1"/>
            </a:lvl5pPr>
            <a:lvl6pPr marL="2107112" indent="0">
              <a:buNone/>
              <a:defRPr sz="1500" b="1"/>
            </a:lvl6pPr>
            <a:lvl7pPr marL="2528535" indent="0">
              <a:buNone/>
              <a:defRPr sz="1500" b="1"/>
            </a:lvl7pPr>
            <a:lvl8pPr marL="2949957" indent="0">
              <a:buNone/>
              <a:defRPr sz="1500" b="1"/>
            </a:lvl8pPr>
            <a:lvl9pPr marL="3371379" indent="0">
              <a:buNone/>
              <a:defRPr sz="1500" b="1"/>
            </a:lvl9pPr>
          </a:lstStyle>
          <a:p>
            <a:pPr lvl="0"/>
            <a:r>
              <a:rPr lang="nl-NL" dirty="0" smtClean="0"/>
              <a:t>Klik om de ondertitel te bewerken</a:t>
            </a:r>
          </a:p>
        </p:txBody>
      </p:sp>
      <p:sp>
        <p:nvSpPr>
          <p:cNvPr id="4" name="Tijdelijke aanduiding voor inhoud 3"/>
          <p:cNvSpPr>
            <a:spLocks noGrp="1"/>
          </p:cNvSpPr>
          <p:nvPr>
            <p:ph sz="half" idx="2" hasCustomPrompt="1"/>
          </p:nvPr>
        </p:nvSpPr>
        <p:spPr>
          <a:xfrm>
            <a:off x="395289" y="2174875"/>
            <a:ext cx="4102100" cy="3951288"/>
          </a:xfrm>
        </p:spPr>
        <p:txBody>
          <a:bodyPr/>
          <a:lstStyle>
            <a:lvl1pPr>
              <a:defRPr sz="2200"/>
            </a:lvl1pPr>
            <a:lvl2pPr>
              <a:defRPr sz="1800"/>
            </a:lvl2pPr>
            <a:lvl3pPr marL="1076969" indent="-234124">
              <a:defRPr sz="1700"/>
            </a:lvl3pPr>
            <a:lvl4pPr>
              <a:defRPr sz="1500"/>
            </a:lvl4pPr>
            <a:lvl5pPr>
              <a:defRPr sz="1500"/>
            </a:lvl5pPr>
            <a:lvl6pPr>
              <a:defRPr sz="1500"/>
            </a:lvl6pPr>
            <a:lvl7pPr>
              <a:defRPr sz="1500"/>
            </a:lvl7pPr>
            <a:lvl8pPr>
              <a:defRPr sz="1500"/>
            </a:lvl8pPr>
            <a:lvl9pPr>
              <a:defRPr sz="1500"/>
            </a:lvl9pPr>
          </a:lstStyle>
          <a:p>
            <a:pPr lvl="0"/>
            <a:r>
              <a:rPr lang="nl-NL" dirty="0" smtClean="0"/>
              <a:t>Klik om de tekst te bewerken</a:t>
            </a:r>
          </a:p>
          <a:p>
            <a:pPr lvl="1"/>
            <a:r>
              <a:rPr lang="nl-NL" dirty="0" smtClean="0"/>
              <a:t>Tweede niveau</a:t>
            </a:r>
          </a:p>
          <a:p>
            <a:pPr lvl="2"/>
            <a:r>
              <a:rPr lang="nl-NL" dirty="0" smtClean="0"/>
              <a:t>Derde niveau</a:t>
            </a:r>
          </a:p>
        </p:txBody>
      </p:sp>
      <p:sp>
        <p:nvSpPr>
          <p:cNvPr id="5" name="Tijdelijke aanduiding voor tekst 4"/>
          <p:cNvSpPr>
            <a:spLocks noGrp="1"/>
          </p:cNvSpPr>
          <p:nvPr>
            <p:ph type="body" sz="quarter" idx="3" hasCustomPrompt="1"/>
          </p:nvPr>
        </p:nvSpPr>
        <p:spPr>
          <a:xfrm>
            <a:off x="4645026" y="1535113"/>
            <a:ext cx="4103687" cy="639762"/>
          </a:xfrm>
        </p:spPr>
        <p:txBody>
          <a:bodyPr anchor="b"/>
          <a:lstStyle>
            <a:lvl1pPr marL="0" indent="0">
              <a:buNone/>
              <a:defRPr sz="2200" b="1"/>
            </a:lvl1pPr>
            <a:lvl2pPr marL="421422" indent="0">
              <a:buNone/>
              <a:defRPr sz="1800" b="1"/>
            </a:lvl2pPr>
            <a:lvl3pPr marL="842845" indent="0">
              <a:buNone/>
              <a:defRPr sz="1700" b="1"/>
            </a:lvl3pPr>
            <a:lvl4pPr marL="1264268" indent="0">
              <a:buNone/>
              <a:defRPr sz="1500" b="1"/>
            </a:lvl4pPr>
            <a:lvl5pPr marL="1685690" indent="0">
              <a:buNone/>
              <a:defRPr sz="1500" b="1"/>
            </a:lvl5pPr>
            <a:lvl6pPr marL="2107112" indent="0">
              <a:buNone/>
              <a:defRPr sz="1500" b="1"/>
            </a:lvl6pPr>
            <a:lvl7pPr marL="2528535" indent="0">
              <a:buNone/>
              <a:defRPr sz="1500" b="1"/>
            </a:lvl7pPr>
            <a:lvl8pPr marL="2949957" indent="0">
              <a:buNone/>
              <a:defRPr sz="1500" b="1"/>
            </a:lvl8pPr>
            <a:lvl9pPr marL="3371379" indent="0">
              <a:buNone/>
              <a:defRPr sz="1500" b="1"/>
            </a:lvl9pPr>
          </a:lstStyle>
          <a:p>
            <a:pPr lvl="0"/>
            <a:r>
              <a:rPr lang="nl-NL" dirty="0" smtClean="0"/>
              <a:t>Klik om de ondertitel te bewerken</a:t>
            </a:r>
          </a:p>
        </p:txBody>
      </p:sp>
      <p:sp>
        <p:nvSpPr>
          <p:cNvPr id="6" name="Tijdelijke aanduiding voor inhoud 5"/>
          <p:cNvSpPr>
            <a:spLocks noGrp="1"/>
          </p:cNvSpPr>
          <p:nvPr>
            <p:ph sz="quarter" idx="4" hasCustomPrompt="1"/>
          </p:nvPr>
        </p:nvSpPr>
        <p:spPr>
          <a:xfrm>
            <a:off x="4645026" y="2174875"/>
            <a:ext cx="4103687" cy="3951288"/>
          </a:xfrm>
        </p:spPr>
        <p:txBody>
          <a:bodyPr/>
          <a:lstStyle>
            <a:lvl1pPr>
              <a:defRPr sz="2200"/>
            </a:lvl1pPr>
            <a:lvl2pPr>
              <a:defRPr sz="1800"/>
            </a:lvl2pPr>
            <a:lvl3pPr marL="1076969" indent="-234124">
              <a:defRPr sz="1700"/>
            </a:lvl3pPr>
            <a:lvl4pPr>
              <a:defRPr sz="1500"/>
            </a:lvl4pPr>
            <a:lvl5pPr>
              <a:defRPr sz="1500"/>
            </a:lvl5pPr>
            <a:lvl6pPr>
              <a:defRPr sz="1500"/>
            </a:lvl6pPr>
            <a:lvl7pPr>
              <a:defRPr sz="1500"/>
            </a:lvl7pPr>
            <a:lvl8pPr>
              <a:defRPr sz="1500"/>
            </a:lvl8pPr>
            <a:lvl9pPr>
              <a:defRPr sz="1500"/>
            </a:lvl9pPr>
          </a:lstStyle>
          <a:p>
            <a:pPr lvl="0"/>
            <a:r>
              <a:rPr lang="nl-NL" dirty="0" smtClean="0"/>
              <a:t>Klik om de tekst te bewerken</a:t>
            </a:r>
          </a:p>
          <a:p>
            <a:pPr lvl="1"/>
            <a:r>
              <a:rPr lang="nl-NL" dirty="0" smtClean="0"/>
              <a:t>Tweede niveau</a:t>
            </a:r>
          </a:p>
          <a:p>
            <a:pPr lvl="2"/>
            <a:r>
              <a:rPr lang="nl-NL" dirty="0" smtClean="0"/>
              <a:t>Derde niveau</a:t>
            </a:r>
          </a:p>
        </p:txBody>
      </p:sp>
      <p:sp>
        <p:nvSpPr>
          <p:cNvPr id="7" name="Tijdelijke aanduiding voor datum 6"/>
          <p:cNvSpPr>
            <a:spLocks noGrp="1"/>
          </p:cNvSpPr>
          <p:nvPr>
            <p:ph type="dt" sz="half" idx="10"/>
          </p:nvPr>
        </p:nvSpPr>
        <p:spPr/>
        <p:txBody>
          <a:bodyPr/>
          <a:lstStyle/>
          <a:p>
            <a:endParaRPr lang="nl-BE" dirty="0"/>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8B68E91C-D2D7-49F2-8F01-45953FBE49B5}" type="slidenum">
              <a:rPr lang="nl-BE" smtClean="0"/>
              <a:t>‹nr.›</a:t>
            </a:fld>
            <a:endParaRPr lang="nl-BE"/>
          </a:p>
        </p:txBody>
      </p:sp>
    </p:spTree>
    <p:extLst>
      <p:ext uri="{BB962C8B-B14F-4D97-AF65-F5344CB8AC3E}">
        <p14:creationId xmlns:p14="http://schemas.microsoft.com/office/powerpoint/2010/main" val="35791616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gif"/><Relationship Id="rId3" Type="http://schemas.openxmlformats.org/officeDocument/2006/relationships/slideLayout" Target="../slideLayouts/slideLayout3.xml"/><Relationship Id="rId21" Type="http://schemas.openxmlformats.org/officeDocument/2006/relationships/image" Target="../media/image6.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273" y="-2321"/>
            <a:ext cx="9144000" cy="1213104"/>
          </a:xfrm>
          <a:prstGeom prst="rect">
            <a:avLst/>
          </a:prstGeom>
        </p:spPr>
      </p:pic>
      <p:sp>
        <p:nvSpPr>
          <p:cNvPr id="2" name="Tijdelijke aanduiding voor titel 1"/>
          <p:cNvSpPr>
            <a:spLocks noGrp="1"/>
          </p:cNvSpPr>
          <p:nvPr>
            <p:ph type="title"/>
          </p:nvPr>
        </p:nvSpPr>
        <p:spPr>
          <a:xfrm>
            <a:off x="395290" y="485801"/>
            <a:ext cx="8353424" cy="1143000"/>
          </a:xfrm>
          <a:prstGeom prst="rect">
            <a:avLst/>
          </a:prstGeom>
        </p:spPr>
        <p:txBody>
          <a:bodyPr vert="horz" lIns="84284" tIns="42142" rIns="84284" bIns="42142" rtlCol="0" anchor="b">
            <a:normAutofit/>
          </a:bodyPr>
          <a:lstStyle/>
          <a:p>
            <a:r>
              <a:rPr lang="nl-NL" dirty="0" smtClean="0"/>
              <a:t>Klik om de titel in te vullen</a:t>
            </a:r>
            <a:endParaRPr lang="nl-BE" dirty="0"/>
          </a:p>
        </p:txBody>
      </p:sp>
      <p:sp>
        <p:nvSpPr>
          <p:cNvPr id="3" name="Tijdelijke aanduiding voor tekst 2"/>
          <p:cNvSpPr>
            <a:spLocks noGrp="1"/>
          </p:cNvSpPr>
          <p:nvPr>
            <p:ph type="body" idx="1"/>
          </p:nvPr>
        </p:nvSpPr>
        <p:spPr>
          <a:xfrm>
            <a:off x="395290" y="1772817"/>
            <a:ext cx="8353424" cy="4353347"/>
          </a:xfrm>
          <a:prstGeom prst="rect">
            <a:avLst/>
          </a:prstGeom>
        </p:spPr>
        <p:txBody>
          <a:bodyPr vert="horz" lIns="84284" tIns="42142" rIns="84284" bIns="42142" rtlCol="0">
            <a:normAutofit/>
          </a:bodyPr>
          <a:lstStyle/>
          <a:p>
            <a:pPr lvl="0"/>
            <a:r>
              <a:rPr lang="nl-NL" dirty="0" smtClean="0"/>
              <a:t>Klik om de tekst te bewerken</a:t>
            </a:r>
          </a:p>
          <a:p>
            <a:pPr lvl="1"/>
            <a:r>
              <a:rPr lang="nl-NL" dirty="0" smtClean="0"/>
              <a:t>Tweede niveau</a:t>
            </a:r>
          </a:p>
          <a:p>
            <a:pPr lvl="2"/>
            <a:r>
              <a:rPr lang="nl-NL" dirty="0" smtClean="0"/>
              <a:t>Derde niveau</a:t>
            </a:r>
          </a:p>
        </p:txBody>
      </p:sp>
      <p:sp>
        <p:nvSpPr>
          <p:cNvPr id="4" name="Tijdelijke aanduiding voor datum 3"/>
          <p:cNvSpPr>
            <a:spLocks noGrp="1"/>
          </p:cNvSpPr>
          <p:nvPr>
            <p:ph type="dt" sz="half" idx="2"/>
          </p:nvPr>
        </p:nvSpPr>
        <p:spPr>
          <a:xfrm>
            <a:off x="2150368" y="6165307"/>
            <a:ext cx="1053480" cy="365125"/>
          </a:xfrm>
          <a:prstGeom prst="rect">
            <a:avLst/>
          </a:prstGeom>
        </p:spPr>
        <p:txBody>
          <a:bodyPr vert="horz" lIns="84284" tIns="42142" rIns="84284" bIns="42142" rtlCol="0" anchor="b"/>
          <a:lstStyle>
            <a:lvl1pPr algn="l">
              <a:defRPr sz="1000">
                <a:solidFill>
                  <a:schemeClr val="tx1">
                    <a:tint val="75000"/>
                  </a:schemeClr>
                </a:solidFill>
                <a:latin typeface="Verdana" pitchFamily="34" charset="0"/>
                <a:ea typeface="Verdana" pitchFamily="34" charset="0"/>
                <a:cs typeface="Verdana" pitchFamily="34" charset="0"/>
              </a:defRPr>
            </a:lvl1pPr>
          </a:lstStyle>
          <a:p>
            <a:endParaRPr lang="nl-BE" dirty="0"/>
          </a:p>
        </p:txBody>
      </p:sp>
      <p:sp>
        <p:nvSpPr>
          <p:cNvPr id="5" name="Tijdelijke aanduiding voor voettekst 4"/>
          <p:cNvSpPr>
            <a:spLocks noGrp="1"/>
          </p:cNvSpPr>
          <p:nvPr>
            <p:ph type="ftr" sz="quarter" idx="3"/>
          </p:nvPr>
        </p:nvSpPr>
        <p:spPr>
          <a:xfrm>
            <a:off x="3275857" y="6160222"/>
            <a:ext cx="4464496" cy="365125"/>
          </a:xfrm>
          <a:prstGeom prst="rect">
            <a:avLst/>
          </a:prstGeom>
        </p:spPr>
        <p:txBody>
          <a:bodyPr vert="horz" lIns="84284" tIns="42142" rIns="84284" bIns="42142" rtlCol="0" anchor="b"/>
          <a:lstStyle>
            <a:lvl1pPr algn="ctr">
              <a:defRPr sz="1000">
                <a:solidFill>
                  <a:schemeClr val="tx1">
                    <a:tint val="75000"/>
                  </a:schemeClr>
                </a:solidFill>
                <a:latin typeface="Verdana" pitchFamily="34" charset="0"/>
                <a:ea typeface="Verdana" pitchFamily="34" charset="0"/>
                <a:cs typeface="Verdana" pitchFamily="34" charset="0"/>
              </a:defRPr>
            </a:lvl1pPr>
          </a:lstStyle>
          <a:p>
            <a:endParaRPr lang="nl-BE" dirty="0"/>
          </a:p>
        </p:txBody>
      </p:sp>
      <p:sp>
        <p:nvSpPr>
          <p:cNvPr id="6" name="Tijdelijke aanduiding voor dianummer 5"/>
          <p:cNvSpPr>
            <a:spLocks noGrp="1"/>
          </p:cNvSpPr>
          <p:nvPr>
            <p:ph type="sldNum" sz="quarter" idx="4"/>
          </p:nvPr>
        </p:nvSpPr>
        <p:spPr>
          <a:xfrm>
            <a:off x="7802016" y="6160222"/>
            <a:ext cx="514401" cy="365125"/>
          </a:xfrm>
          <a:prstGeom prst="rect">
            <a:avLst/>
          </a:prstGeom>
        </p:spPr>
        <p:txBody>
          <a:bodyPr vert="horz" lIns="84284" tIns="42142" rIns="84284" bIns="42142" rtlCol="0" anchor="b"/>
          <a:lstStyle>
            <a:lvl1pPr algn="r">
              <a:defRPr sz="1000">
                <a:solidFill>
                  <a:schemeClr val="tx1">
                    <a:tint val="75000"/>
                  </a:schemeClr>
                </a:solidFill>
                <a:latin typeface="Verdana" pitchFamily="34" charset="0"/>
                <a:ea typeface="Verdana" pitchFamily="34" charset="0"/>
                <a:cs typeface="Verdana" pitchFamily="34" charset="0"/>
              </a:defRPr>
            </a:lvl1pPr>
          </a:lstStyle>
          <a:p>
            <a:fld id="{8B68E91C-D2D7-49F2-8F01-45953FBE49B5}" type="slidenum">
              <a:rPr lang="nl-BE" smtClean="0"/>
              <a:pPr/>
              <a:t>‹nr.›</a:t>
            </a:fld>
            <a:endParaRPr lang="nl-BE"/>
          </a:p>
        </p:txBody>
      </p:sp>
      <p:pic>
        <p:nvPicPr>
          <p:cNvPr id="8" name="Picture 4" descr="D:\Gebruikersgegevens\panisje\Documents\varia\grafisch\ANB onderdelen nieuwe ppt 2011\ANB logo liggend 300dpi.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59447" y="6021360"/>
            <a:ext cx="1764215" cy="5488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Gebruikersgegevens\panisje\Documents\varia\grafisch\ANB onderdelen nieuwe ppt 2011\leeuwVO-G+G.gif"/>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8316521" y="6165381"/>
            <a:ext cx="504071" cy="37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9120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0" r:id="rId4"/>
    <p:sldLayoutId id="2147483651" r:id="rId5"/>
    <p:sldLayoutId id="2147483652" r:id="rId6"/>
    <p:sldLayoutId id="2147483654" r:id="rId7"/>
    <p:sldLayoutId id="2147483655" r:id="rId8"/>
    <p:sldLayoutId id="2147483653" r:id="rId9"/>
    <p:sldLayoutId id="2147483656" r:id="rId10"/>
    <p:sldLayoutId id="2147483663" r:id="rId11"/>
    <p:sldLayoutId id="2147483657" r:id="rId12"/>
    <p:sldLayoutId id="2147483662" r:id="rId13"/>
    <p:sldLayoutId id="2147483667" r:id="rId14"/>
  </p:sldLayoutIdLst>
  <p:timing>
    <p:tnLst>
      <p:par>
        <p:cTn id="1" dur="indefinite" restart="never" nodeType="tmRoot"/>
      </p:par>
    </p:tnLst>
  </p:timing>
  <p:hf hdr="0" ftr="0" dt="0"/>
  <p:txStyles>
    <p:titleStyle>
      <a:lvl1pPr algn="r" defTabSz="842845" rtl="0" eaLnBrk="1" latinLnBrk="0" hangingPunct="1">
        <a:spcBef>
          <a:spcPct val="0"/>
        </a:spcBef>
        <a:buNone/>
        <a:defRPr sz="3700" b="0" kern="1200" baseline="0">
          <a:solidFill>
            <a:schemeClr val="tx2"/>
          </a:solidFill>
          <a:latin typeface="Verdana" pitchFamily="34" charset="0"/>
          <a:ea typeface="Verdana" pitchFamily="34" charset="0"/>
          <a:cs typeface="Verdana" pitchFamily="34" charset="0"/>
        </a:defRPr>
      </a:lvl1pPr>
    </p:titleStyle>
    <p:bodyStyle>
      <a:lvl1pPr marL="316067" indent="-316067" algn="l" defTabSz="842845" rtl="0" eaLnBrk="1" latinLnBrk="0" hangingPunct="1">
        <a:spcBef>
          <a:spcPct val="20000"/>
        </a:spcBef>
        <a:buClr>
          <a:schemeClr val="tx2"/>
        </a:buClr>
        <a:buFontTx/>
        <a:buBlip>
          <a:blip r:embed="rId19"/>
        </a:buBlip>
        <a:defRPr sz="3000" kern="1200">
          <a:solidFill>
            <a:schemeClr val="tx1"/>
          </a:solidFill>
          <a:latin typeface="Verdana" pitchFamily="34" charset="0"/>
          <a:ea typeface="Verdana" pitchFamily="34" charset="0"/>
          <a:cs typeface="Verdana" pitchFamily="34" charset="0"/>
        </a:defRPr>
      </a:lvl1pPr>
      <a:lvl2pPr marL="684812" indent="-263389" algn="l" defTabSz="842845" rtl="0" eaLnBrk="1" latinLnBrk="0" hangingPunct="1">
        <a:spcBef>
          <a:spcPct val="20000"/>
        </a:spcBef>
        <a:buClr>
          <a:schemeClr val="bg2"/>
        </a:buClr>
        <a:buFontTx/>
        <a:buBlip>
          <a:blip r:embed="rId20"/>
        </a:buBlip>
        <a:defRPr sz="2600" kern="1200">
          <a:solidFill>
            <a:schemeClr val="tx1"/>
          </a:solidFill>
          <a:latin typeface="Verdana" pitchFamily="34" charset="0"/>
          <a:ea typeface="Verdana" pitchFamily="34" charset="0"/>
          <a:cs typeface="Verdana" pitchFamily="34" charset="0"/>
        </a:defRPr>
      </a:lvl2pPr>
      <a:lvl3pPr marL="1158912" indent="-316067" algn="l" defTabSz="842845" rtl="0" eaLnBrk="1" latinLnBrk="0" hangingPunct="1">
        <a:spcBef>
          <a:spcPct val="20000"/>
        </a:spcBef>
        <a:buClr>
          <a:schemeClr val="accent1"/>
        </a:buClr>
        <a:buSzPct val="90000"/>
        <a:buFontTx/>
        <a:buBlip>
          <a:blip r:embed="rId21"/>
        </a:buBlip>
        <a:defRPr sz="2200" kern="1200">
          <a:solidFill>
            <a:schemeClr val="tx1"/>
          </a:solidFill>
          <a:latin typeface="Verdana" pitchFamily="34" charset="0"/>
          <a:ea typeface="Verdana" pitchFamily="34" charset="0"/>
          <a:cs typeface="Verdana" pitchFamily="34" charset="0"/>
        </a:defRPr>
      </a:lvl3pPr>
      <a:lvl4pPr marL="1474979" indent="-210711" algn="l" defTabSz="842845" rtl="0" eaLnBrk="1" latinLnBrk="0" hangingPunct="1">
        <a:spcBef>
          <a:spcPct val="20000"/>
        </a:spcBef>
        <a:buClr>
          <a:schemeClr val="accent1"/>
        </a:buClr>
        <a:buFont typeface="Arial" pitchFamily="34" charset="0"/>
        <a:buChar char="–"/>
        <a:defRPr sz="1800" kern="1200">
          <a:solidFill>
            <a:schemeClr val="tx1"/>
          </a:solidFill>
          <a:latin typeface="Verdana" pitchFamily="34" charset="0"/>
          <a:ea typeface="Verdana" pitchFamily="34" charset="0"/>
          <a:cs typeface="Verdana" pitchFamily="34" charset="0"/>
        </a:defRPr>
      </a:lvl4pPr>
      <a:lvl5pPr marL="1896401" indent="-210711" algn="l" defTabSz="842845" rtl="0" eaLnBrk="1" latinLnBrk="0" hangingPunct="1">
        <a:spcBef>
          <a:spcPct val="20000"/>
        </a:spcBef>
        <a:buClr>
          <a:schemeClr val="accent1"/>
        </a:buClr>
        <a:buFont typeface="Arial" pitchFamily="34" charset="0"/>
        <a:buChar char="»"/>
        <a:defRPr sz="1800" kern="1200">
          <a:solidFill>
            <a:schemeClr val="tx1"/>
          </a:solidFill>
          <a:latin typeface="Verdana" pitchFamily="34" charset="0"/>
          <a:ea typeface="Verdana" pitchFamily="34" charset="0"/>
          <a:cs typeface="Verdana" pitchFamily="34" charset="0"/>
        </a:defRPr>
      </a:lvl5pPr>
      <a:lvl6pPr marL="2317824" indent="-210711" algn="l" defTabSz="84284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39246" indent="-210711" algn="l" defTabSz="84284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160669" indent="-210711" algn="l" defTabSz="84284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582090" indent="-210711" algn="l" defTabSz="842845"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nl-BE"/>
      </a:defPPr>
      <a:lvl1pPr marL="0" algn="l" defTabSz="842845" rtl="0" eaLnBrk="1" latinLnBrk="0" hangingPunct="1">
        <a:defRPr sz="1700" kern="1200">
          <a:solidFill>
            <a:schemeClr val="tx1"/>
          </a:solidFill>
          <a:latin typeface="+mn-lt"/>
          <a:ea typeface="+mn-ea"/>
          <a:cs typeface="+mn-cs"/>
        </a:defRPr>
      </a:lvl1pPr>
      <a:lvl2pPr marL="421422" algn="l" defTabSz="842845" rtl="0" eaLnBrk="1" latinLnBrk="0" hangingPunct="1">
        <a:defRPr sz="1700" kern="1200">
          <a:solidFill>
            <a:schemeClr val="tx1"/>
          </a:solidFill>
          <a:latin typeface="+mn-lt"/>
          <a:ea typeface="+mn-ea"/>
          <a:cs typeface="+mn-cs"/>
        </a:defRPr>
      </a:lvl2pPr>
      <a:lvl3pPr marL="842845" algn="l" defTabSz="842845" rtl="0" eaLnBrk="1" latinLnBrk="0" hangingPunct="1">
        <a:defRPr sz="1700" kern="1200">
          <a:solidFill>
            <a:schemeClr val="tx1"/>
          </a:solidFill>
          <a:latin typeface="+mn-lt"/>
          <a:ea typeface="+mn-ea"/>
          <a:cs typeface="+mn-cs"/>
        </a:defRPr>
      </a:lvl3pPr>
      <a:lvl4pPr marL="1264268" algn="l" defTabSz="842845" rtl="0" eaLnBrk="1" latinLnBrk="0" hangingPunct="1">
        <a:defRPr sz="1700" kern="1200">
          <a:solidFill>
            <a:schemeClr val="tx1"/>
          </a:solidFill>
          <a:latin typeface="+mn-lt"/>
          <a:ea typeface="+mn-ea"/>
          <a:cs typeface="+mn-cs"/>
        </a:defRPr>
      </a:lvl4pPr>
      <a:lvl5pPr marL="1685690" algn="l" defTabSz="842845" rtl="0" eaLnBrk="1" latinLnBrk="0" hangingPunct="1">
        <a:defRPr sz="1700" kern="1200">
          <a:solidFill>
            <a:schemeClr val="tx1"/>
          </a:solidFill>
          <a:latin typeface="+mn-lt"/>
          <a:ea typeface="+mn-ea"/>
          <a:cs typeface="+mn-cs"/>
        </a:defRPr>
      </a:lvl5pPr>
      <a:lvl6pPr marL="2107112" algn="l" defTabSz="842845" rtl="0" eaLnBrk="1" latinLnBrk="0" hangingPunct="1">
        <a:defRPr sz="1700" kern="1200">
          <a:solidFill>
            <a:schemeClr val="tx1"/>
          </a:solidFill>
          <a:latin typeface="+mn-lt"/>
          <a:ea typeface="+mn-ea"/>
          <a:cs typeface="+mn-cs"/>
        </a:defRPr>
      </a:lvl6pPr>
      <a:lvl7pPr marL="2528535" algn="l" defTabSz="842845" rtl="0" eaLnBrk="1" latinLnBrk="0" hangingPunct="1">
        <a:defRPr sz="1700" kern="1200">
          <a:solidFill>
            <a:schemeClr val="tx1"/>
          </a:solidFill>
          <a:latin typeface="+mn-lt"/>
          <a:ea typeface="+mn-ea"/>
          <a:cs typeface="+mn-cs"/>
        </a:defRPr>
      </a:lvl7pPr>
      <a:lvl8pPr marL="2949957" algn="l" defTabSz="842845" rtl="0" eaLnBrk="1" latinLnBrk="0" hangingPunct="1">
        <a:defRPr sz="1700" kern="1200">
          <a:solidFill>
            <a:schemeClr val="tx1"/>
          </a:solidFill>
          <a:latin typeface="+mn-lt"/>
          <a:ea typeface="+mn-ea"/>
          <a:cs typeface="+mn-cs"/>
        </a:defRPr>
      </a:lvl8pPr>
      <a:lvl9pPr marL="3371379" algn="l" defTabSz="84284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B68E91C-D2D7-49F2-8F01-45953FBE49B5}" type="slidenum">
              <a:rPr lang="nl-BE" smtClean="0"/>
              <a:t>1</a:t>
            </a:fld>
            <a:endParaRPr lang="nl-BE"/>
          </a:p>
        </p:txBody>
      </p:sp>
      <p:sp>
        <p:nvSpPr>
          <p:cNvPr id="5" name="Titel 1"/>
          <p:cNvSpPr txBox="1">
            <a:spLocks/>
          </p:cNvSpPr>
          <p:nvPr/>
        </p:nvSpPr>
        <p:spPr>
          <a:xfrm>
            <a:off x="1763688" y="3693305"/>
            <a:ext cx="7379952" cy="1338489"/>
          </a:xfrm>
          <a:prstGeom prst="rect">
            <a:avLst/>
          </a:prstGeom>
          <a:noFill/>
        </p:spPr>
        <p:txBody>
          <a:bodyPr vert="horz" lIns="84284" tIns="42142" rIns="84284" bIns="42142" rtlCol="0" anchor="b">
            <a:normAutofit fontScale="92500" lnSpcReduction="20000"/>
          </a:bodyPr>
          <a:lstStyle>
            <a:lvl1pPr algn="r" defTabSz="842845" rtl="0" eaLnBrk="1" latinLnBrk="0" hangingPunct="1">
              <a:spcBef>
                <a:spcPct val="0"/>
              </a:spcBef>
              <a:buNone/>
              <a:defRPr sz="3700" b="0" kern="1200" cap="none" baseline="0">
                <a:solidFill>
                  <a:schemeClr val="tx2"/>
                </a:solidFill>
                <a:latin typeface="Verdana" pitchFamily="34" charset="0"/>
                <a:ea typeface="Verdana" pitchFamily="34" charset="0"/>
                <a:cs typeface="Verdana" pitchFamily="34" charset="0"/>
              </a:defRPr>
            </a:lvl1pPr>
          </a:lstStyle>
          <a:p>
            <a:r>
              <a:rPr lang="nl-BE" dirty="0" smtClean="0"/>
              <a:t>Natura 2000 in West-Vlaanderen</a:t>
            </a:r>
          </a:p>
          <a:p>
            <a:r>
              <a:rPr lang="nl-BE" dirty="0" smtClean="0"/>
              <a:t>Aanpak en planning overlegproces</a:t>
            </a:r>
            <a:endParaRPr lang="nl-BE" dirty="0"/>
          </a:p>
        </p:txBody>
      </p:sp>
      <p:sp>
        <p:nvSpPr>
          <p:cNvPr id="6" name="Ondertitel 2"/>
          <p:cNvSpPr txBox="1">
            <a:spLocks/>
          </p:cNvSpPr>
          <p:nvPr/>
        </p:nvSpPr>
        <p:spPr>
          <a:xfrm>
            <a:off x="2555776" y="5014951"/>
            <a:ext cx="6400801" cy="965348"/>
          </a:xfrm>
          <a:prstGeom prst="rect">
            <a:avLst/>
          </a:prstGeom>
        </p:spPr>
        <p:txBody>
          <a:bodyPr vert="horz" wrap="square" lIns="84284" tIns="42142" rIns="84284" bIns="42142" rtlCol="0">
            <a:spAutoFit/>
          </a:bodyPr>
          <a:lstStyle>
            <a:lvl1pPr marL="0" indent="0" algn="r" defTabSz="842845" rtl="0" eaLnBrk="1" latinLnBrk="0" hangingPunct="1">
              <a:spcBef>
                <a:spcPct val="20000"/>
              </a:spcBef>
              <a:buClr>
                <a:schemeClr val="tx2"/>
              </a:buClr>
              <a:buFontTx/>
              <a:buNone/>
              <a:defRPr sz="2600" kern="1200">
                <a:solidFill>
                  <a:schemeClr val="tx1"/>
                </a:solidFill>
                <a:latin typeface="Verdana" pitchFamily="34" charset="0"/>
                <a:ea typeface="Verdana" pitchFamily="34" charset="0"/>
                <a:cs typeface="Verdana" pitchFamily="34" charset="0"/>
              </a:defRPr>
            </a:lvl1pPr>
            <a:lvl2pPr marL="421422" indent="0" algn="ctr" defTabSz="842845" rtl="0" eaLnBrk="1" latinLnBrk="0" hangingPunct="1">
              <a:spcBef>
                <a:spcPct val="20000"/>
              </a:spcBef>
              <a:buClr>
                <a:schemeClr val="bg2"/>
              </a:buClr>
              <a:buFontTx/>
              <a:buNone/>
              <a:defRPr sz="2600" kern="1200">
                <a:solidFill>
                  <a:schemeClr val="tx1">
                    <a:tint val="75000"/>
                  </a:schemeClr>
                </a:solidFill>
                <a:latin typeface="Verdana" pitchFamily="34" charset="0"/>
                <a:ea typeface="Verdana" pitchFamily="34" charset="0"/>
                <a:cs typeface="Verdana" pitchFamily="34" charset="0"/>
              </a:defRPr>
            </a:lvl2pPr>
            <a:lvl3pPr marL="842845" indent="0" algn="ctr" defTabSz="842845" rtl="0" eaLnBrk="1" latinLnBrk="0" hangingPunct="1">
              <a:spcBef>
                <a:spcPct val="20000"/>
              </a:spcBef>
              <a:buClr>
                <a:schemeClr val="accent1"/>
              </a:buClr>
              <a:buSzPct val="90000"/>
              <a:buFontTx/>
              <a:buNone/>
              <a:defRPr sz="2200" kern="1200">
                <a:solidFill>
                  <a:schemeClr val="tx1">
                    <a:tint val="75000"/>
                  </a:schemeClr>
                </a:solidFill>
                <a:latin typeface="Verdana" pitchFamily="34" charset="0"/>
                <a:ea typeface="Verdana" pitchFamily="34" charset="0"/>
                <a:cs typeface="Verdana" pitchFamily="34" charset="0"/>
              </a:defRPr>
            </a:lvl3pPr>
            <a:lvl4pPr marL="1264268" indent="0" algn="ctr" defTabSz="842845" rtl="0" eaLnBrk="1" latinLnBrk="0" hangingPunct="1">
              <a:spcBef>
                <a:spcPct val="20000"/>
              </a:spcBef>
              <a:buClr>
                <a:schemeClr val="accent1"/>
              </a:buClr>
              <a:buFont typeface="Arial" pitchFamily="34" charset="0"/>
              <a:buNone/>
              <a:defRPr sz="1800" kern="1200">
                <a:solidFill>
                  <a:schemeClr val="tx1">
                    <a:tint val="75000"/>
                  </a:schemeClr>
                </a:solidFill>
                <a:latin typeface="Verdana" pitchFamily="34" charset="0"/>
                <a:ea typeface="Verdana" pitchFamily="34" charset="0"/>
                <a:cs typeface="Verdana" pitchFamily="34" charset="0"/>
              </a:defRPr>
            </a:lvl4pPr>
            <a:lvl5pPr marL="1685690" indent="0" algn="ctr" defTabSz="842845" rtl="0" eaLnBrk="1" latinLnBrk="0" hangingPunct="1">
              <a:spcBef>
                <a:spcPct val="20000"/>
              </a:spcBef>
              <a:buClr>
                <a:schemeClr val="accent1"/>
              </a:buClr>
              <a:buFont typeface="Arial" pitchFamily="34" charset="0"/>
              <a:buNone/>
              <a:defRPr sz="1800" kern="1200">
                <a:solidFill>
                  <a:schemeClr val="tx1">
                    <a:tint val="75000"/>
                  </a:schemeClr>
                </a:solidFill>
                <a:latin typeface="Verdana" pitchFamily="34" charset="0"/>
                <a:ea typeface="Verdana" pitchFamily="34" charset="0"/>
                <a:cs typeface="Verdana" pitchFamily="34" charset="0"/>
              </a:defRPr>
            </a:lvl5pPr>
            <a:lvl6pPr marL="2107112" indent="0" algn="ctr" defTabSz="842845"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6pPr>
            <a:lvl7pPr marL="2528535" indent="0" algn="ctr" defTabSz="842845"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7pPr>
            <a:lvl8pPr marL="2949957" indent="0" algn="ctr" defTabSz="842845"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8pPr>
            <a:lvl9pPr marL="3371379" indent="0" algn="ctr" defTabSz="842845"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9pPr>
          </a:lstStyle>
          <a:p>
            <a:r>
              <a:rPr lang="nl-BE" dirty="0" smtClean="0"/>
              <a:t>Provinciaal infomoment</a:t>
            </a:r>
          </a:p>
          <a:p>
            <a:r>
              <a:rPr lang="nl-BE" dirty="0" smtClean="0"/>
              <a:t>12 juni 2014</a:t>
            </a:r>
            <a:endParaRPr lang="nl-BE" dirty="0"/>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266560"/>
            <a:ext cx="1728439" cy="149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122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p:cNvGrpSpPr/>
          <p:nvPr/>
        </p:nvGrpSpPr>
        <p:grpSpPr>
          <a:xfrm>
            <a:off x="3203847" y="-315415"/>
            <a:ext cx="6367472" cy="3672408"/>
            <a:chOff x="3350502" y="742267"/>
            <a:chExt cx="5755347" cy="3046836"/>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68" y="742267"/>
              <a:ext cx="4584581" cy="3046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3350502" y="3046878"/>
              <a:ext cx="4608512" cy="383023"/>
            </a:xfrm>
            <a:prstGeom prst="rect">
              <a:avLst/>
            </a:prstGeom>
            <a:noFill/>
          </p:spPr>
          <p:txBody>
            <a:bodyPr wrap="square" rtlCol="0">
              <a:spAutoFit/>
            </a:bodyPr>
            <a:lstStyle/>
            <a:p>
              <a:pPr algn="r"/>
              <a:r>
                <a:rPr lang="nl-BE" sz="2400" b="1" dirty="0" smtClean="0">
                  <a:solidFill>
                    <a:srgbClr val="FFFF00"/>
                  </a:solidFill>
                </a:rPr>
                <a:t>Duinbossen</a:t>
              </a:r>
              <a:endParaRPr lang="nl-BE" sz="2400" b="1" dirty="0">
                <a:solidFill>
                  <a:srgbClr val="FFFF00"/>
                </a:solidFill>
              </a:endParaRPr>
            </a:p>
          </p:txBody>
        </p:sp>
      </p:grpSp>
      <p:grpSp>
        <p:nvGrpSpPr>
          <p:cNvPr id="9" name="Groep 8"/>
          <p:cNvGrpSpPr/>
          <p:nvPr/>
        </p:nvGrpSpPr>
        <p:grpSpPr>
          <a:xfrm>
            <a:off x="-46168" y="3356993"/>
            <a:ext cx="4964562" cy="3501008"/>
            <a:chOff x="-46168" y="3819525"/>
            <a:chExt cx="4647345" cy="3038475"/>
          </a:xfrm>
        </p:grpSpPr>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8" y="3819525"/>
              <a:ext cx="45720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1108789" y="6216997"/>
              <a:ext cx="3492388" cy="461665"/>
            </a:xfrm>
            <a:prstGeom prst="rect">
              <a:avLst/>
            </a:prstGeom>
            <a:noFill/>
          </p:spPr>
          <p:txBody>
            <a:bodyPr wrap="square" rtlCol="0">
              <a:spAutoFit/>
            </a:bodyPr>
            <a:lstStyle/>
            <a:p>
              <a:r>
                <a:rPr lang="nl-BE" sz="2400" b="1" dirty="0" smtClean="0">
                  <a:solidFill>
                    <a:srgbClr val="FFFF00"/>
                  </a:solidFill>
                </a:rPr>
                <a:t>Stuifduinen</a:t>
              </a:r>
              <a:endParaRPr lang="nl-BE" sz="2400" b="1" dirty="0">
                <a:solidFill>
                  <a:srgbClr val="FFFF00"/>
                </a:solidFill>
              </a:endParaRPr>
            </a:p>
          </p:txBody>
        </p:sp>
      </p:grpSp>
      <p:grpSp>
        <p:nvGrpSpPr>
          <p:cNvPr id="11" name="Groep 10"/>
          <p:cNvGrpSpPr/>
          <p:nvPr/>
        </p:nvGrpSpPr>
        <p:grpSpPr>
          <a:xfrm>
            <a:off x="-118176" y="-19647"/>
            <a:ext cx="4618168" cy="3376639"/>
            <a:chOff x="0" y="-19646"/>
            <a:chExt cx="4572000" cy="3038475"/>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646"/>
              <a:ext cx="45720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p:cNvSpPr txBox="1"/>
            <p:nvPr/>
          </p:nvSpPr>
          <p:spPr>
            <a:xfrm>
              <a:off x="1150170" y="2046876"/>
              <a:ext cx="2664296" cy="830997"/>
            </a:xfrm>
            <a:prstGeom prst="rect">
              <a:avLst/>
            </a:prstGeom>
            <a:noFill/>
          </p:spPr>
          <p:txBody>
            <a:bodyPr wrap="square" rtlCol="0">
              <a:spAutoFit/>
            </a:bodyPr>
            <a:lstStyle/>
            <a:p>
              <a:r>
                <a:rPr lang="nl-BE" sz="2400" b="1" dirty="0" smtClean="0">
                  <a:solidFill>
                    <a:srgbClr val="FFFF00"/>
                  </a:solidFill>
                </a:rPr>
                <a:t>Slikwadden en zandplaten</a:t>
              </a:r>
              <a:endParaRPr lang="nl-BE" sz="2400" b="1" dirty="0">
                <a:solidFill>
                  <a:srgbClr val="FFFF00"/>
                </a:solidFill>
              </a:endParaRPr>
            </a:p>
          </p:txBody>
        </p:sp>
      </p:grpSp>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141" y="3356993"/>
            <a:ext cx="5945697" cy="39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p:cNvSpPr txBox="1"/>
          <p:nvPr/>
        </p:nvSpPr>
        <p:spPr>
          <a:xfrm>
            <a:off x="5635785" y="6165304"/>
            <a:ext cx="3672408" cy="461665"/>
          </a:xfrm>
          <a:prstGeom prst="rect">
            <a:avLst/>
          </a:prstGeom>
          <a:noFill/>
        </p:spPr>
        <p:txBody>
          <a:bodyPr wrap="square" rtlCol="0">
            <a:spAutoFit/>
          </a:bodyPr>
          <a:lstStyle/>
          <a:p>
            <a:r>
              <a:rPr lang="nl-BE" sz="2400" b="1" dirty="0" smtClean="0">
                <a:solidFill>
                  <a:srgbClr val="FFFF00"/>
                </a:solidFill>
              </a:rPr>
              <a:t>Duindoornstruweel</a:t>
            </a:r>
            <a:endParaRPr lang="nl-BE" sz="2400" b="1" dirty="0">
              <a:solidFill>
                <a:srgbClr val="FFFF00"/>
              </a:solidFill>
            </a:endParaRPr>
          </a:p>
        </p:txBody>
      </p:sp>
      <p:sp>
        <p:nvSpPr>
          <p:cNvPr id="12" name="Tekstvak 11"/>
          <p:cNvSpPr txBox="1"/>
          <p:nvPr/>
        </p:nvSpPr>
        <p:spPr>
          <a:xfrm>
            <a:off x="2051720" y="0"/>
            <a:ext cx="5256584" cy="646331"/>
          </a:xfrm>
          <a:prstGeom prst="rect">
            <a:avLst/>
          </a:prstGeom>
          <a:noFill/>
        </p:spPr>
        <p:txBody>
          <a:bodyPr wrap="square" rtlCol="0">
            <a:spAutoFit/>
          </a:bodyPr>
          <a:lstStyle/>
          <a:p>
            <a:pPr algn="ctr"/>
            <a:r>
              <a:rPr lang="nl-BE" sz="3600" b="1" dirty="0" smtClean="0">
                <a:solidFill>
                  <a:srgbClr val="FFFF00"/>
                </a:solidFill>
              </a:rPr>
              <a:t>SBZ Duingebieden</a:t>
            </a:r>
            <a:endParaRPr lang="nl-BE" sz="3600" b="1" dirty="0">
              <a:solidFill>
                <a:srgbClr val="FFFF00"/>
              </a:solidFill>
            </a:endParaRPr>
          </a:p>
        </p:txBody>
      </p:sp>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4" y="3044834"/>
            <a:ext cx="3048000"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607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kstvak 1"/>
          <p:cNvSpPr txBox="1">
            <a:spLocks noChangeArrowheads="1"/>
          </p:cNvSpPr>
          <p:nvPr/>
        </p:nvSpPr>
        <p:spPr bwMode="auto">
          <a:xfrm>
            <a:off x="0" y="-459432"/>
            <a:ext cx="9252520" cy="1077218"/>
          </a:xfrm>
          <a:prstGeom prst="rect">
            <a:avLst/>
          </a:prstGeom>
          <a:solidFill>
            <a:schemeClr val="bg1"/>
          </a:solidFill>
          <a:ln>
            <a:noFill/>
          </a:ln>
          <a:extLst/>
        </p:spPr>
        <p:txBody>
          <a:bodyPr wrap="square">
            <a:spAutoFit/>
          </a:bodyPr>
          <a:lstStyle>
            <a:lvl1pPr eaLnBrk="0" hangingPunct="0">
              <a:defRPr sz="2800">
                <a:solidFill>
                  <a:schemeClr val="tx1"/>
                </a:solidFill>
                <a:latin typeface="Verdana" pitchFamily="34" charset="0"/>
                <a:ea typeface="Geneva" pitchFamily="-125" charset="-128"/>
              </a:defRPr>
            </a:lvl1pPr>
            <a:lvl2pPr marL="742950" indent="-285750" eaLnBrk="0" hangingPunct="0">
              <a:defRPr sz="2800">
                <a:solidFill>
                  <a:schemeClr val="tx1"/>
                </a:solidFill>
                <a:latin typeface="Verdana" pitchFamily="34" charset="0"/>
                <a:ea typeface="Geneva" pitchFamily="-125" charset="-128"/>
              </a:defRPr>
            </a:lvl2pPr>
            <a:lvl3pPr marL="1143000" indent="-228600" eaLnBrk="0" hangingPunct="0">
              <a:defRPr sz="2800">
                <a:solidFill>
                  <a:schemeClr val="tx1"/>
                </a:solidFill>
                <a:latin typeface="Verdana" pitchFamily="34" charset="0"/>
                <a:ea typeface="Geneva" pitchFamily="-125" charset="-128"/>
              </a:defRPr>
            </a:lvl3pPr>
            <a:lvl4pPr marL="1600200" indent="-228600" eaLnBrk="0" hangingPunct="0">
              <a:defRPr sz="2800">
                <a:solidFill>
                  <a:schemeClr val="tx1"/>
                </a:solidFill>
                <a:latin typeface="Verdana" pitchFamily="34" charset="0"/>
                <a:ea typeface="Geneva" pitchFamily="-125" charset="-128"/>
              </a:defRPr>
            </a:lvl4pPr>
            <a:lvl5pPr marL="2057400" indent="-228600" eaLnBrk="0" hangingPunct="0">
              <a:defRPr sz="2800">
                <a:solidFill>
                  <a:schemeClr val="tx1"/>
                </a:solidFill>
                <a:latin typeface="Verdana" pitchFamily="34" charset="0"/>
                <a:ea typeface="Geneva" pitchFamily="-125" charset="-128"/>
              </a:defRPr>
            </a:lvl5pPr>
            <a:lvl6pPr marL="25146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6pPr>
            <a:lvl7pPr marL="29718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7pPr>
            <a:lvl8pPr marL="34290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8pPr>
            <a:lvl9pPr marL="38862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9pPr>
          </a:lstStyle>
          <a:p>
            <a:pPr eaLnBrk="1" hangingPunct="1">
              <a:buFontTx/>
              <a:buNone/>
            </a:pPr>
            <a:endParaRPr lang="nl-BE" sz="3200" b="1" dirty="0" smtClean="0"/>
          </a:p>
          <a:p>
            <a:pPr eaLnBrk="1" hangingPunct="1">
              <a:buFontTx/>
              <a:buNone/>
            </a:pPr>
            <a:r>
              <a:rPr lang="nl-BE" sz="3200" b="1" dirty="0" smtClean="0"/>
              <a:t>SBZ Polders</a:t>
            </a:r>
            <a:endParaRPr lang="nl-BE" sz="2400" b="1"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4825"/>
            <a:ext cx="9020175" cy="635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8525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36"/>
          <p:cNvSpPr>
            <a:spLocks noChangeArrowheads="1"/>
          </p:cNvSpPr>
          <p:nvPr/>
        </p:nvSpPr>
        <p:spPr bwMode="auto">
          <a:xfrm>
            <a:off x="1547813" y="3200400"/>
            <a:ext cx="4100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nl-NL" altLang="nl-BE" b="1">
              <a:solidFill>
                <a:schemeClr val="bg1"/>
              </a:solidFill>
            </a:endParaRPr>
          </a:p>
        </p:txBody>
      </p:sp>
      <p:grpSp>
        <p:nvGrpSpPr>
          <p:cNvPr id="12" name="Groep 11"/>
          <p:cNvGrpSpPr/>
          <p:nvPr/>
        </p:nvGrpSpPr>
        <p:grpSpPr>
          <a:xfrm>
            <a:off x="4287688" y="-59110"/>
            <a:ext cx="6332983" cy="3716710"/>
            <a:chOff x="3273152" y="0"/>
            <a:chExt cx="6096000" cy="3438525"/>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152" y="0"/>
              <a:ext cx="60960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kstvak 8"/>
            <p:cNvSpPr txBox="1"/>
            <p:nvPr/>
          </p:nvSpPr>
          <p:spPr>
            <a:xfrm>
              <a:off x="4170646" y="2725415"/>
              <a:ext cx="4824536" cy="461665"/>
            </a:xfrm>
            <a:prstGeom prst="rect">
              <a:avLst/>
            </a:prstGeom>
            <a:noFill/>
          </p:spPr>
          <p:txBody>
            <a:bodyPr wrap="square" rtlCol="0">
              <a:spAutoFit/>
            </a:bodyPr>
            <a:lstStyle/>
            <a:p>
              <a:r>
                <a:rPr lang="nl-BE" sz="2400" b="1" dirty="0" err="1" smtClean="0">
                  <a:solidFill>
                    <a:srgbClr val="FFFF00"/>
                  </a:solidFill>
                </a:rPr>
                <a:t>Overgangs</a:t>
              </a:r>
              <a:r>
                <a:rPr lang="nl-BE" sz="2400" b="1" dirty="0" smtClean="0">
                  <a:solidFill>
                    <a:srgbClr val="FFFF00"/>
                  </a:solidFill>
                </a:rPr>
                <a:t> en </a:t>
              </a:r>
              <a:r>
                <a:rPr lang="nl-BE" sz="2400" b="1" dirty="0" err="1" smtClean="0">
                  <a:solidFill>
                    <a:srgbClr val="FFFF00"/>
                  </a:solidFill>
                </a:rPr>
                <a:t>trilveen</a:t>
              </a:r>
              <a:endParaRPr lang="nl-BE" sz="2400" b="1" dirty="0">
                <a:solidFill>
                  <a:srgbClr val="FFFF00"/>
                </a:solidFill>
              </a:endParaRPr>
            </a:p>
          </p:txBody>
        </p:sp>
      </p:grpSp>
      <p:grpSp>
        <p:nvGrpSpPr>
          <p:cNvPr id="11" name="Groep 10"/>
          <p:cNvGrpSpPr/>
          <p:nvPr/>
        </p:nvGrpSpPr>
        <p:grpSpPr>
          <a:xfrm>
            <a:off x="4355976" y="3518867"/>
            <a:ext cx="6096000" cy="3438525"/>
            <a:chOff x="3273152" y="3419475"/>
            <a:chExt cx="6096000" cy="3438525"/>
          </a:xfrm>
        </p:grpSpPr>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3152" y="3419475"/>
              <a:ext cx="60960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vak 9"/>
            <p:cNvSpPr txBox="1"/>
            <p:nvPr/>
          </p:nvSpPr>
          <p:spPr>
            <a:xfrm>
              <a:off x="4775721" y="5979095"/>
              <a:ext cx="4572000" cy="461665"/>
            </a:xfrm>
            <a:prstGeom prst="rect">
              <a:avLst/>
            </a:prstGeom>
            <a:noFill/>
          </p:spPr>
          <p:txBody>
            <a:bodyPr wrap="square" rtlCol="0">
              <a:spAutoFit/>
            </a:bodyPr>
            <a:lstStyle/>
            <a:p>
              <a:r>
                <a:rPr lang="nl-BE" sz="2400" b="1" dirty="0" smtClean="0">
                  <a:solidFill>
                    <a:srgbClr val="FFFF00"/>
                  </a:solidFill>
                </a:rPr>
                <a:t>Alluviale bossen</a:t>
              </a:r>
              <a:endParaRPr lang="nl-BE" sz="2400" b="1" dirty="0">
                <a:solidFill>
                  <a:srgbClr val="FFFF00"/>
                </a:solidFill>
              </a:endParaRPr>
            </a:p>
          </p:txBody>
        </p:sp>
      </p:grpSp>
      <p:grpSp>
        <p:nvGrpSpPr>
          <p:cNvPr id="13" name="Groep 12"/>
          <p:cNvGrpSpPr/>
          <p:nvPr/>
        </p:nvGrpSpPr>
        <p:grpSpPr>
          <a:xfrm>
            <a:off x="-1322214" y="-675456"/>
            <a:ext cx="6096000" cy="4933950"/>
            <a:chOff x="-2830438" y="-1733550"/>
            <a:chExt cx="6096000" cy="4933950"/>
          </a:xfrm>
        </p:grpSpPr>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0438" y="-1733550"/>
              <a:ext cx="60960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vak 7"/>
            <p:cNvSpPr txBox="1"/>
            <p:nvPr/>
          </p:nvSpPr>
          <p:spPr>
            <a:xfrm>
              <a:off x="-1040680" y="1878706"/>
              <a:ext cx="3240360" cy="461665"/>
            </a:xfrm>
            <a:prstGeom prst="rect">
              <a:avLst/>
            </a:prstGeom>
            <a:noFill/>
          </p:spPr>
          <p:txBody>
            <a:bodyPr wrap="square" rtlCol="0">
              <a:spAutoFit/>
            </a:bodyPr>
            <a:lstStyle/>
            <a:p>
              <a:r>
                <a:rPr lang="nl-BE" sz="2400" b="1" dirty="0" smtClean="0">
                  <a:solidFill>
                    <a:srgbClr val="FFFF00"/>
                  </a:solidFill>
                </a:rPr>
                <a:t>Poldergraslanden</a:t>
              </a:r>
              <a:endParaRPr lang="nl-BE" sz="2400" b="1" dirty="0">
                <a:solidFill>
                  <a:srgbClr val="FFFF00"/>
                </a:solidFill>
              </a:endParaRPr>
            </a:p>
          </p:txBody>
        </p:sp>
      </p:grpSp>
      <p:grpSp>
        <p:nvGrpSpPr>
          <p:cNvPr id="7" name="Groep 6"/>
          <p:cNvGrpSpPr/>
          <p:nvPr/>
        </p:nvGrpSpPr>
        <p:grpSpPr>
          <a:xfrm>
            <a:off x="-1330970" y="3515913"/>
            <a:ext cx="6096000" cy="3429000"/>
            <a:chOff x="-451878" y="2914203"/>
            <a:chExt cx="6096000" cy="3429000"/>
          </a:xfrm>
        </p:grpSpPr>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878" y="2914203"/>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p:cNvSpPr txBox="1"/>
            <p:nvPr/>
          </p:nvSpPr>
          <p:spPr>
            <a:xfrm>
              <a:off x="1422439" y="5566618"/>
              <a:ext cx="3812629" cy="461665"/>
            </a:xfrm>
            <a:prstGeom prst="rect">
              <a:avLst/>
            </a:prstGeom>
            <a:noFill/>
          </p:spPr>
          <p:txBody>
            <a:bodyPr wrap="square" rtlCol="0">
              <a:spAutoFit/>
            </a:bodyPr>
            <a:lstStyle/>
            <a:p>
              <a:r>
                <a:rPr lang="nl-BE" sz="2400" b="1" dirty="0" smtClean="0">
                  <a:solidFill>
                    <a:srgbClr val="FFFF00"/>
                  </a:solidFill>
                </a:rPr>
                <a:t>Zilte graslanden</a:t>
              </a:r>
              <a:endParaRPr lang="nl-BE" sz="2400" b="1" dirty="0">
                <a:solidFill>
                  <a:srgbClr val="FFFF00"/>
                </a:solidFill>
              </a:endParaRPr>
            </a:p>
          </p:txBody>
        </p:sp>
      </p:grpSp>
      <p:sp>
        <p:nvSpPr>
          <p:cNvPr id="14" name="Tekstvak 13"/>
          <p:cNvSpPr txBox="1"/>
          <p:nvPr/>
        </p:nvSpPr>
        <p:spPr>
          <a:xfrm>
            <a:off x="899592" y="332656"/>
            <a:ext cx="8244408" cy="646331"/>
          </a:xfrm>
          <a:prstGeom prst="rect">
            <a:avLst/>
          </a:prstGeom>
          <a:noFill/>
        </p:spPr>
        <p:txBody>
          <a:bodyPr wrap="square" rtlCol="0">
            <a:spAutoFit/>
          </a:bodyPr>
          <a:lstStyle/>
          <a:p>
            <a:pPr algn="ctr"/>
            <a:r>
              <a:rPr lang="nl-BE" sz="3600" b="1" dirty="0" smtClean="0">
                <a:solidFill>
                  <a:srgbClr val="FFFF00"/>
                </a:solidFill>
              </a:rPr>
              <a:t>SBZ Polders</a:t>
            </a:r>
            <a:endParaRPr lang="nl-BE" sz="3600" b="1" dirty="0">
              <a:solidFill>
                <a:srgbClr val="FFFF00"/>
              </a:solidFill>
            </a:endParaRPr>
          </a:p>
        </p:txBody>
      </p:sp>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568" y="3488690"/>
            <a:ext cx="2401304" cy="153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537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kstvak 1"/>
          <p:cNvSpPr txBox="1">
            <a:spLocks noChangeArrowheads="1"/>
          </p:cNvSpPr>
          <p:nvPr/>
        </p:nvSpPr>
        <p:spPr bwMode="auto">
          <a:xfrm>
            <a:off x="0" y="-459432"/>
            <a:ext cx="9143999" cy="1569660"/>
          </a:xfrm>
          <a:prstGeom prst="rect">
            <a:avLst/>
          </a:prstGeom>
          <a:solidFill>
            <a:schemeClr val="bg1"/>
          </a:solidFill>
          <a:ln>
            <a:noFill/>
          </a:ln>
          <a:extLst/>
        </p:spPr>
        <p:txBody>
          <a:bodyPr wrap="square">
            <a:spAutoFit/>
          </a:bodyPr>
          <a:lstStyle>
            <a:lvl1pPr eaLnBrk="0" hangingPunct="0">
              <a:defRPr sz="3200">
                <a:solidFill>
                  <a:schemeClr val="tx1"/>
                </a:solidFill>
                <a:latin typeface="Verdana" pitchFamily="34" charset="0"/>
                <a:ea typeface="Geneva" pitchFamily="-125" charset="-128"/>
              </a:defRPr>
            </a:lvl1pPr>
            <a:lvl2pPr marL="742950" indent="-285750" eaLnBrk="0" hangingPunct="0">
              <a:buClr>
                <a:schemeClr val="accent1"/>
              </a:buClr>
              <a:buFont typeface="Arial" charset="0"/>
              <a:buChar char="–"/>
              <a:defRPr sz="2800">
                <a:solidFill>
                  <a:schemeClr val="tx1"/>
                </a:solidFill>
                <a:latin typeface="Verdana" pitchFamily="34" charset="0"/>
                <a:ea typeface="Geneva" pitchFamily="-125" charset="-128"/>
              </a:defRPr>
            </a:lvl2pPr>
            <a:lvl3pPr marL="1143000" indent="-228600" eaLnBrk="0" hangingPunct="0">
              <a:buClr>
                <a:schemeClr val="accent2"/>
              </a:buClr>
              <a:defRPr sz="2400">
                <a:solidFill>
                  <a:schemeClr val="tx1"/>
                </a:solidFill>
                <a:latin typeface="Verdana" pitchFamily="34" charset="0"/>
                <a:ea typeface="Geneva" pitchFamily="-125" charset="-128"/>
              </a:defRPr>
            </a:lvl3pPr>
            <a:lvl4pPr marL="1600200" indent="-228600" eaLnBrk="0" hangingPunct="0">
              <a:buChar char="–"/>
              <a:defRPr sz="2000">
                <a:solidFill>
                  <a:schemeClr val="tx1"/>
                </a:solidFill>
                <a:latin typeface="Verdana" pitchFamily="34" charset="0"/>
                <a:ea typeface="Geneva" pitchFamily="-125" charset="-128"/>
              </a:defRPr>
            </a:lvl4pPr>
            <a:lvl5pPr marL="2057400" indent="-228600" eaLnBrk="0" hangingPunct="0">
              <a:buChar char="»"/>
              <a:defRPr sz="2000">
                <a:solidFill>
                  <a:schemeClr val="tx1"/>
                </a:solidFill>
                <a:latin typeface="Verdana" pitchFamily="34" charset="0"/>
                <a:ea typeface="Geneva" pitchFamily="-125" charset="-128"/>
              </a:defRPr>
            </a:lvl5pPr>
            <a:lvl6pPr marL="2514600" indent="-228600" eaLnBrk="0" fontAlgn="base" hangingPunct="0">
              <a:spcBef>
                <a:spcPct val="20000"/>
              </a:spcBef>
              <a:spcAft>
                <a:spcPct val="0"/>
              </a:spcAft>
              <a:buChar char="»"/>
              <a:defRPr sz="2000">
                <a:solidFill>
                  <a:schemeClr val="tx1"/>
                </a:solidFill>
                <a:latin typeface="Verdana" pitchFamily="34" charset="0"/>
                <a:ea typeface="Geneva" pitchFamily="-125" charset="-128"/>
              </a:defRPr>
            </a:lvl6pPr>
            <a:lvl7pPr marL="2971800" indent="-228600" eaLnBrk="0" fontAlgn="base" hangingPunct="0">
              <a:spcBef>
                <a:spcPct val="20000"/>
              </a:spcBef>
              <a:spcAft>
                <a:spcPct val="0"/>
              </a:spcAft>
              <a:buChar char="»"/>
              <a:defRPr sz="2000">
                <a:solidFill>
                  <a:schemeClr val="tx1"/>
                </a:solidFill>
                <a:latin typeface="Verdana" pitchFamily="34" charset="0"/>
                <a:ea typeface="Geneva" pitchFamily="-125" charset="-128"/>
              </a:defRPr>
            </a:lvl7pPr>
            <a:lvl8pPr marL="3429000" indent="-228600" eaLnBrk="0" fontAlgn="base" hangingPunct="0">
              <a:spcBef>
                <a:spcPct val="20000"/>
              </a:spcBef>
              <a:spcAft>
                <a:spcPct val="0"/>
              </a:spcAft>
              <a:buChar char="»"/>
              <a:defRPr sz="2000">
                <a:solidFill>
                  <a:schemeClr val="tx1"/>
                </a:solidFill>
                <a:latin typeface="Verdana" pitchFamily="34" charset="0"/>
                <a:ea typeface="Geneva" pitchFamily="-125" charset="-128"/>
              </a:defRPr>
            </a:lvl8pPr>
            <a:lvl9pPr marL="3886200" indent="-228600" eaLnBrk="0" fontAlgn="base" hangingPunct="0">
              <a:spcBef>
                <a:spcPct val="20000"/>
              </a:spcBef>
              <a:spcAft>
                <a:spcPct val="0"/>
              </a:spcAft>
              <a:buChar char="»"/>
              <a:defRPr sz="2000">
                <a:solidFill>
                  <a:schemeClr val="tx1"/>
                </a:solidFill>
                <a:latin typeface="Verdana" pitchFamily="34" charset="0"/>
                <a:ea typeface="Geneva" pitchFamily="-125" charset="-128"/>
              </a:defRPr>
            </a:lvl9pPr>
          </a:lstStyle>
          <a:p>
            <a:pPr eaLnBrk="1" hangingPunct="1">
              <a:buFontTx/>
              <a:buNone/>
            </a:pPr>
            <a:endParaRPr lang="nl-BE" altLang="nl-BE" b="1" dirty="0" smtClean="0"/>
          </a:p>
          <a:p>
            <a:pPr eaLnBrk="1" hangingPunct="1">
              <a:buFontTx/>
              <a:buNone/>
            </a:pPr>
            <a:r>
              <a:rPr lang="nl-BE" altLang="nl-BE" b="1" dirty="0" smtClean="0"/>
              <a:t>Zandig Vlaanderen West</a:t>
            </a:r>
          </a:p>
          <a:p>
            <a:pPr eaLnBrk="1" hangingPunct="1">
              <a:buFontTx/>
              <a:buNone/>
            </a:pPr>
            <a:r>
              <a:rPr lang="nl-BE" altLang="nl-BE" b="1" dirty="0" smtClean="0"/>
              <a:t> </a:t>
            </a:r>
            <a:endParaRPr lang="nl-BE" altLang="nl-BE" b="1"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9592" y="992690"/>
            <a:ext cx="7200248" cy="59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710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72816"/>
            <a:ext cx="4752528" cy="623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ep 10"/>
          <p:cNvGrpSpPr/>
          <p:nvPr/>
        </p:nvGrpSpPr>
        <p:grpSpPr>
          <a:xfrm>
            <a:off x="3779912" y="-891480"/>
            <a:ext cx="6312024" cy="3438525"/>
            <a:chOff x="3491880" y="188640"/>
            <a:chExt cx="6312024" cy="3438525"/>
          </a:xfrm>
        </p:grpSpPr>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88640"/>
              <a:ext cx="60960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vak 9"/>
            <p:cNvSpPr txBox="1"/>
            <p:nvPr/>
          </p:nvSpPr>
          <p:spPr>
            <a:xfrm>
              <a:off x="5796136" y="3099349"/>
              <a:ext cx="4007768" cy="400110"/>
            </a:xfrm>
            <a:prstGeom prst="rect">
              <a:avLst/>
            </a:prstGeom>
            <a:noFill/>
          </p:spPr>
          <p:txBody>
            <a:bodyPr wrap="square" rtlCol="0">
              <a:spAutoFit/>
            </a:bodyPr>
            <a:lstStyle/>
            <a:p>
              <a:r>
                <a:rPr lang="nl-BE" sz="2000" b="1" dirty="0" smtClean="0">
                  <a:solidFill>
                    <a:srgbClr val="FFFF00"/>
                  </a:solidFill>
                </a:rPr>
                <a:t>Heidelandschappen</a:t>
              </a:r>
              <a:endParaRPr lang="nl-BE" sz="2400" b="1" dirty="0">
                <a:solidFill>
                  <a:srgbClr val="FFFF00"/>
                </a:solidFill>
              </a:endParaRPr>
            </a:p>
          </p:txBody>
        </p:sp>
      </p:gr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2564904"/>
            <a:ext cx="2271825" cy="119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ep 6"/>
          <p:cNvGrpSpPr/>
          <p:nvPr/>
        </p:nvGrpSpPr>
        <p:grpSpPr>
          <a:xfrm>
            <a:off x="-612576" y="-27384"/>
            <a:ext cx="6264696" cy="3583856"/>
            <a:chOff x="2222464" y="692696"/>
            <a:chExt cx="6264696" cy="3583856"/>
          </a:xfrm>
        </p:grpSpPr>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464" y="692696"/>
              <a:ext cx="5272800" cy="358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2913987" y="3501008"/>
              <a:ext cx="5573173" cy="400110"/>
            </a:xfrm>
            <a:prstGeom prst="rect">
              <a:avLst/>
            </a:prstGeom>
            <a:noFill/>
          </p:spPr>
          <p:txBody>
            <a:bodyPr wrap="square" rtlCol="0">
              <a:spAutoFit/>
            </a:bodyPr>
            <a:lstStyle/>
            <a:p>
              <a:r>
                <a:rPr lang="nl-BE" sz="2000" b="1" dirty="0" err="1" smtClean="0">
                  <a:solidFill>
                    <a:srgbClr val="FFFF00"/>
                  </a:solidFill>
                </a:rPr>
                <a:t>Zuurminnende</a:t>
              </a:r>
              <a:r>
                <a:rPr lang="nl-BE" sz="2000" b="1" dirty="0" smtClean="0">
                  <a:solidFill>
                    <a:srgbClr val="FFFF00"/>
                  </a:solidFill>
                </a:rPr>
                <a:t> beukenbossen</a:t>
              </a:r>
              <a:endParaRPr lang="nl-BE" sz="2000" b="1" dirty="0">
                <a:solidFill>
                  <a:srgbClr val="FFFF00"/>
                </a:solidFill>
              </a:endParaRPr>
            </a:p>
          </p:txBody>
        </p:sp>
      </p:grpSp>
      <p:grpSp>
        <p:nvGrpSpPr>
          <p:cNvPr id="9" name="Groep 8"/>
          <p:cNvGrpSpPr/>
          <p:nvPr/>
        </p:nvGrpSpPr>
        <p:grpSpPr>
          <a:xfrm>
            <a:off x="-1332656" y="3501008"/>
            <a:ext cx="5994211" cy="3456384"/>
            <a:chOff x="425393" y="3223261"/>
            <a:chExt cx="6096000" cy="3438525"/>
          </a:xfrm>
        </p:grpSpPr>
        <p:pic>
          <p:nvPicPr>
            <p:cNvPr id="1024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393" y="3223261"/>
              <a:ext cx="60960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vak 7"/>
            <p:cNvSpPr txBox="1"/>
            <p:nvPr/>
          </p:nvSpPr>
          <p:spPr>
            <a:xfrm>
              <a:off x="2531528" y="5484703"/>
              <a:ext cx="3898790" cy="818904"/>
            </a:xfrm>
            <a:prstGeom prst="rect">
              <a:avLst/>
            </a:prstGeom>
            <a:noFill/>
          </p:spPr>
          <p:txBody>
            <a:bodyPr wrap="square" rtlCol="0">
              <a:spAutoFit/>
            </a:bodyPr>
            <a:lstStyle/>
            <a:p>
              <a:endParaRPr lang="nl-BE" sz="2000" b="1" dirty="0" smtClean="0">
                <a:solidFill>
                  <a:srgbClr val="FFFF00"/>
                </a:solidFill>
              </a:endParaRPr>
            </a:p>
            <a:p>
              <a:r>
                <a:rPr lang="nl-BE" sz="2000" b="1" dirty="0" smtClean="0">
                  <a:solidFill>
                    <a:srgbClr val="FFFF00"/>
                  </a:solidFill>
                </a:rPr>
                <a:t>Alluviale bossen</a:t>
              </a:r>
              <a:endParaRPr lang="nl-BE" sz="2000" b="1" dirty="0">
                <a:solidFill>
                  <a:srgbClr val="FFFF00"/>
                </a:solidFill>
              </a:endParaRPr>
            </a:p>
          </p:txBody>
        </p:sp>
      </p:grpSp>
      <p:pic>
        <p:nvPicPr>
          <p:cNvPr id="1024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2738" y="116632"/>
            <a:ext cx="2362903" cy="133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kstvak 11"/>
          <p:cNvSpPr txBox="1"/>
          <p:nvPr/>
        </p:nvSpPr>
        <p:spPr>
          <a:xfrm>
            <a:off x="5648414" y="5581689"/>
            <a:ext cx="2828941" cy="1015663"/>
          </a:xfrm>
          <a:prstGeom prst="rect">
            <a:avLst/>
          </a:prstGeom>
          <a:noFill/>
        </p:spPr>
        <p:txBody>
          <a:bodyPr wrap="square" rtlCol="0">
            <a:spAutoFit/>
          </a:bodyPr>
          <a:lstStyle/>
          <a:p>
            <a:pPr algn="ctr"/>
            <a:r>
              <a:rPr lang="nl-BE" sz="2000" b="1" dirty="0" smtClean="0">
                <a:solidFill>
                  <a:srgbClr val="FFFF00"/>
                </a:solidFill>
              </a:rPr>
              <a:t/>
            </a:r>
            <a:br>
              <a:rPr lang="nl-BE" sz="2000" b="1" dirty="0" smtClean="0">
                <a:solidFill>
                  <a:srgbClr val="FFFF00"/>
                </a:solidFill>
              </a:rPr>
            </a:br>
            <a:r>
              <a:rPr lang="nl-BE" sz="2000" b="1" dirty="0" smtClean="0">
                <a:solidFill>
                  <a:srgbClr val="FFFF00"/>
                </a:solidFill>
              </a:rPr>
              <a:t>Beekvalleien en graslanden</a:t>
            </a:r>
            <a:endParaRPr lang="nl-BE" sz="2000" b="1" dirty="0">
              <a:solidFill>
                <a:srgbClr val="FFFF00"/>
              </a:solidFill>
            </a:endParaRPr>
          </a:p>
        </p:txBody>
      </p:sp>
      <p:sp>
        <p:nvSpPr>
          <p:cNvPr id="13" name="Tekstvak 12"/>
          <p:cNvSpPr txBox="1"/>
          <p:nvPr/>
        </p:nvSpPr>
        <p:spPr>
          <a:xfrm>
            <a:off x="971599" y="260648"/>
            <a:ext cx="7505755" cy="584775"/>
          </a:xfrm>
          <a:prstGeom prst="rect">
            <a:avLst/>
          </a:prstGeom>
          <a:noFill/>
        </p:spPr>
        <p:txBody>
          <a:bodyPr wrap="square" rtlCol="0">
            <a:spAutoFit/>
          </a:bodyPr>
          <a:lstStyle/>
          <a:p>
            <a:r>
              <a:rPr lang="nl-BE" sz="3200" b="1" dirty="0" smtClean="0">
                <a:solidFill>
                  <a:srgbClr val="FFFF00"/>
                </a:solidFill>
              </a:rPr>
              <a:t>SBZ Zandig Vlaanderen West</a:t>
            </a:r>
            <a:endParaRPr lang="nl-BE" sz="3200" b="1" dirty="0">
              <a:solidFill>
                <a:srgbClr val="FFFF00"/>
              </a:solidFill>
            </a:endParaRPr>
          </a:p>
        </p:txBody>
      </p:sp>
    </p:spTree>
    <p:extLst>
      <p:ext uri="{BB962C8B-B14F-4D97-AF65-F5344CB8AC3E}">
        <p14:creationId xmlns:p14="http://schemas.microsoft.com/office/powerpoint/2010/main" val="3250370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kstvak 1"/>
          <p:cNvSpPr txBox="1">
            <a:spLocks noChangeArrowheads="1"/>
          </p:cNvSpPr>
          <p:nvPr/>
        </p:nvSpPr>
        <p:spPr bwMode="auto">
          <a:xfrm>
            <a:off x="-33338" y="0"/>
            <a:ext cx="9285857" cy="1077218"/>
          </a:xfrm>
          <a:prstGeom prst="rect">
            <a:avLst/>
          </a:prstGeom>
          <a:solidFill>
            <a:schemeClr val="bg1"/>
          </a:solidFill>
          <a:ln>
            <a:noFill/>
          </a:ln>
          <a:extLst/>
        </p:spPr>
        <p:txBody>
          <a:bodyPr wrap="square">
            <a:spAutoFit/>
          </a:bodyPr>
          <a:lstStyle>
            <a:lvl1pPr eaLnBrk="0" hangingPunct="0">
              <a:defRPr sz="2800">
                <a:solidFill>
                  <a:schemeClr val="tx1"/>
                </a:solidFill>
                <a:latin typeface="Verdana" pitchFamily="34" charset="0"/>
                <a:ea typeface="Geneva" pitchFamily="-125" charset="-128"/>
              </a:defRPr>
            </a:lvl1pPr>
            <a:lvl2pPr marL="742950" indent="-285750" eaLnBrk="0" hangingPunct="0">
              <a:defRPr sz="2800">
                <a:solidFill>
                  <a:schemeClr val="tx1"/>
                </a:solidFill>
                <a:latin typeface="Verdana" pitchFamily="34" charset="0"/>
                <a:ea typeface="Geneva" pitchFamily="-125" charset="-128"/>
              </a:defRPr>
            </a:lvl2pPr>
            <a:lvl3pPr marL="1143000" indent="-228600" eaLnBrk="0" hangingPunct="0">
              <a:defRPr sz="2800">
                <a:solidFill>
                  <a:schemeClr val="tx1"/>
                </a:solidFill>
                <a:latin typeface="Verdana" pitchFamily="34" charset="0"/>
                <a:ea typeface="Geneva" pitchFamily="-125" charset="-128"/>
              </a:defRPr>
            </a:lvl3pPr>
            <a:lvl4pPr marL="1600200" indent="-228600" eaLnBrk="0" hangingPunct="0">
              <a:defRPr sz="2800">
                <a:solidFill>
                  <a:schemeClr val="tx1"/>
                </a:solidFill>
                <a:latin typeface="Verdana" pitchFamily="34" charset="0"/>
                <a:ea typeface="Geneva" pitchFamily="-125" charset="-128"/>
              </a:defRPr>
            </a:lvl4pPr>
            <a:lvl5pPr marL="2057400" indent="-228600" eaLnBrk="0" hangingPunct="0">
              <a:defRPr sz="2800">
                <a:solidFill>
                  <a:schemeClr val="tx1"/>
                </a:solidFill>
                <a:latin typeface="Verdana" pitchFamily="34" charset="0"/>
                <a:ea typeface="Geneva" pitchFamily="-125" charset="-128"/>
              </a:defRPr>
            </a:lvl5pPr>
            <a:lvl6pPr marL="25146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6pPr>
            <a:lvl7pPr marL="29718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7pPr>
            <a:lvl8pPr marL="34290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8pPr>
            <a:lvl9pPr marL="38862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9pPr>
          </a:lstStyle>
          <a:p>
            <a:pPr eaLnBrk="1" hangingPunct="1"/>
            <a:endParaRPr lang="nl-BE" sz="3200" b="1" dirty="0" smtClean="0">
              <a:solidFill>
                <a:prstClr val="black"/>
              </a:solidFill>
            </a:endParaRPr>
          </a:p>
          <a:p>
            <a:pPr eaLnBrk="1" hangingPunct="1"/>
            <a:r>
              <a:rPr lang="nl-BE" sz="3200" b="1" dirty="0" smtClean="0">
                <a:solidFill>
                  <a:prstClr val="black"/>
                </a:solidFill>
              </a:rPr>
              <a:t>West Vlaams Heuvelland</a:t>
            </a:r>
            <a:endParaRPr lang="nl-BE" sz="3200" b="1" dirty="0">
              <a:solidFill>
                <a:prstClr val="black"/>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96752"/>
            <a:ext cx="8114426" cy="565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03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320" y="3377847"/>
            <a:ext cx="6388371" cy="360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946" y="-62986"/>
            <a:ext cx="60960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Rectangle 36"/>
          <p:cNvSpPr>
            <a:spLocks noChangeArrowheads="1"/>
          </p:cNvSpPr>
          <p:nvPr/>
        </p:nvSpPr>
        <p:spPr bwMode="auto">
          <a:xfrm>
            <a:off x="1547813" y="3200400"/>
            <a:ext cx="4100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nl-NL" altLang="nl-BE" b="1">
              <a:solidFill>
                <a:schemeClr val="bg1"/>
              </a:solidFill>
            </a:endParaRPr>
          </a:p>
        </p:txBody>
      </p:sp>
      <p:sp>
        <p:nvSpPr>
          <p:cNvPr id="17414" name="Rectangle 39"/>
          <p:cNvSpPr>
            <a:spLocks noChangeArrowheads="1"/>
          </p:cNvSpPr>
          <p:nvPr/>
        </p:nvSpPr>
        <p:spPr bwMode="auto">
          <a:xfrm flipV="1">
            <a:off x="1331913" y="3476625"/>
            <a:ext cx="4392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nl-NL" altLang="nl-BE" b="1">
              <a:solidFill>
                <a:schemeClr val="bg1"/>
              </a:solidFill>
            </a:endParaRPr>
          </a:p>
        </p:txBody>
      </p:sp>
      <p:grpSp>
        <p:nvGrpSpPr>
          <p:cNvPr id="9" name="Groep 8"/>
          <p:cNvGrpSpPr/>
          <p:nvPr/>
        </p:nvGrpSpPr>
        <p:grpSpPr>
          <a:xfrm>
            <a:off x="-1530563" y="3411141"/>
            <a:ext cx="6096000" cy="3726692"/>
            <a:chOff x="0" y="3476625"/>
            <a:chExt cx="6096000" cy="3438525"/>
          </a:xfrm>
        </p:grpSpPr>
        <p:sp>
          <p:nvSpPr>
            <p:cNvPr id="7" name="Tekstvak 6"/>
            <p:cNvSpPr txBox="1"/>
            <p:nvPr/>
          </p:nvSpPr>
          <p:spPr>
            <a:xfrm>
              <a:off x="1944365" y="6012947"/>
              <a:ext cx="3456235" cy="830997"/>
            </a:xfrm>
            <a:prstGeom prst="rect">
              <a:avLst/>
            </a:prstGeom>
            <a:noFill/>
          </p:spPr>
          <p:txBody>
            <a:bodyPr wrap="square" rtlCol="0">
              <a:spAutoFit/>
            </a:bodyPr>
            <a:lstStyle/>
            <a:p>
              <a:r>
                <a:rPr lang="nl-BE" sz="2400" b="1" dirty="0" smtClean="0">
                  <a:solidFill>
                    <a:srgbClr val="FFFF00"/>
                  </a:solidFill>
                </a:rPr>
                <a:t>Beukenbossen met wilde hyacint</a:t>
              </a:r>
              <a:endParaRPr lang="nl-BE" sz="2400" b="1" dirty="0">
                <a:solidFill>
                  <a:srgbClr val="FFFF00"/>
                </a:solidFill>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76625"/>
              <a:ext cx="60960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ep 10"/>
          <p:cNvGrpSpPr/>
          <p:nvPr/>
        </p:nvGrpSpPr>
        <p:grpSpPr>
          <a:xfrm>
            <a:off x="-1548680" y="-27384"/>
            <a:ext cx="6096000" cy="3438525"/>
            <a:chOff x="-1332656" y="-22767"/>
            <a:chExt cx="6096000" cy="3438525"/>
          </a:xfrm>
        </p:grpSpPr>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2656" y="-22767"/>
              <a:ext cx="60960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vak 9"/>
            <p:cNvSpPr txBox="1"/>
            <p:nvPr/>
          </p:nvSpPr>
          <p:spPr>
            <a:xfrm>
              <a:off x="1043608" y="2738735"/>
              <a:ext cx="3062163" cy="461665"/>
            </a:xfrm>
            <a:prstGeom prst="rect">
              <a:avLst/>
            </a:prstGeom>
            <a:noFill/>
          </p:spPr>
          <p:txBody>
            <a:bodyPr wrap="square" rtlCol="0">
              <a:spAutoFit/>
            </a:bodyPr>
            <a:lstStyle/>
            <a:p>
              <a:r>
                <a:rPr lang="nl-BE" sz="2400" b="1" dirty="0" smtClean="0">
                  <a:solidFill>
                    <a:srgbClr val="FFFF00"/>
                  </a:solidFill>
                </a:rPr>
                <a:t>Alluviaal bos</a:t>
              </a:r>
              <a:endParaRPr lang="nl-BE" sz="2400" b="1" dirty="0">
                <a:solidFill>
                  <a:srgbClr val="FFFF00"/>
                </a:solidFill>
              </a:endParaRPr>
            </a:p>
          </p:txBody>
        </p:sp>
      </p:grpSp>
      <p:sp>
        <p:nvSpPr>
          <p:cNvPr id="12" name="Tekstvak 11"/>
          <p:cNvSpPr txBox="1"/>
          <p:nvPr/>
        </p:nvSpPr>
        <p:spPr>
          <a:xfrm>
            <a:off x="5796136" y="2636912"/>
            <a:ext cx="2242694" cy="461665"/>
          </a:xfrm>
          <a:prstGeom prst="rect">
            <a:avLst/>
          </a:prstGeom>
          <a:noFill/>
        </p:spPr>
        <p:txBody>
          <a:bodyPr wrap="square" rtlCol="0">
            <a:spAutoFit/>
          </a:bodyPr>
          <a:lstStyle/>
          <a:p>
            <a:r>
              <a:rPr lang="nl-BE" sz="2400" b="1" dirty="0" smtClean="0">
                <a:solidFill>
                  <a:srgbClr val="FFFF00"/>
                </a:solidFill>
              </a:rPr>
              <a:t>Graslanden</a:t>
            </a:r>
            <a:endParaRPr lang="nl-BE" sz="2400" b="1" dirty="0">
              <a:solidFill>
                <a:srgbClr val="FFFF00"/>
              </a:solidFill>
            </a:endParaRPr>
          </a:p>
        </p:txBody>
      </p:sp>
      <p:sp>
        <p:nvSpPr>
          <p:cNvPr id="13" name="Tekstvak 12"/>
          <p:cNvSpPr txBox="1"/>
          <p:nvPr/>
        </p:nvSpPr>
        <p:spPr>
          <a:xfrm>
            <a:off x="5220072" y="5919663"/>
            <a:ext cx="4474942" cy="461665"/>
          </a:xfrm>
          <a:prstGeom prst="rect">
            <a:avLst/>
          </a:prstGeom>
          <a:noFill/>
        </p:spPr>
        <p:txBody>
          <a:bodyPr wrap="square" rtlCol="0">
            <a:spAutoFit/>
          </a:bodyPr>
          <a:lstStyle/>
          <a:p>
            <a:r>
              <a:rPr lang="nl-BE" sz="2400" b="1" dirty="0" smtClean="0">
                <a:solidFill>
                  <a:srgbClr val="FFFF00"/>
                </a:solidFill>
              </a:rPr>
              <a:t>Poelen en plassen</a:t>
            </a:r>
            <a:endParaRPr lang="nl-BE" sz="2400" b="1" dirty="0">
              <a:solidFill>
                <a:srgbClr val="FFFF00"/>
              </a:solidFill>
            </a:endParaRPr>
          </a:p>
        </p:txBody>
      </p:sp>
      <p:sp>
        <p:nvSpPr>
          <p:cNvPr id="14" name="Tekstvak 13"/>
          <p:cNvSpPr txBox="1"/>
          <p:nvPr/>
        </p:nvSpPr>
        <p:spPr>
          <a:xfrm>
            <a:off x="323528" y="5877272"/>
            <a:ext cx="3964506" cy="830997"/>
          </a:xfrm>
          <a:prstGeom prst="rect">
            <a:avLst/>
          </a:prstGeom>
          <a:noFill/>
        </p:spPr>
        <p:txBody>
          <a:bodyPr wrap="square" rtlCol="0">
            <a:spAutoFit/>
          </a:bodyPr>
          <a:lstStyle/>
          <a:p>
            <a:r>
              <a:rPr lang="nl-BE" sz="2400" b="1" dirty="0" smtClean="0">
                <a:solidFill>
                  <a:srgbClr val="FFFF00"/>
                </a:solidFill>
              </a:rPr>
              <a:t>Beukenbossen met wilde boshyacint</a:t>
            </a:r>
            <a:endParaRPr lang="nl-BE" sz="2400" b="1" dirty="0">
              <a:solidFill>
                <a:srgbClr val="FFFF00"/>
              </a:solidFill>
            </a:endParaRPr>
          </a:p>
        </p:txBody>
      </p:sp>
      <p:sp>
        <p:nvSpPr>
          <p:cNvPr id="16" name="Tekstvak 15"/>
          <p:cNvSpPr txBox="1"/>
          <p:nvPr/>
        </p:nvSpPr>
        <p:spPr>
          <a:xfrm>
            <a:off x="827584" y="260648"/>
            <a:ext cx="8568952" cy="584775"/>
          </a:xfrm>
          <a:prstGeom prst="rect">
            <a:avLst/>
          </a:prstGeom>
          <a:noFill/>
        </p:spPr>
        <p:txBody>
          <a:bodyPr wrap="square" rtlCol="0">
            <a:spAutoFit/>
          </a:bodyPr>
          <a:lstStyle/>
          <a:p>
            <a:r>
              <a:rPr lang="nl-BE" sz="3200" b="1" dirty="0" smtClean="0">
                <a:solidFill>
                  <a:srgbClr val="FFFF00"/>
                </a:solidFill>
              </a:rPr>
              <a:t>SBZ West Vlaams Heuvelland</a:t>
            </a:r>
            <a:endParaRPr lang="nl-BE" sz="3200" b="1" dirty="0">
              <a:solidFill>
                <a:srgbClr val="FFFF00"/>
              </a:solidFill>
            </a:endParaRPr>
          </a:p>
        </p:txBody>
      </p:sp>
    </p:spTree>
    <p:extLst>
      <p:ext uri="{BB962C8B-B14F-4D97-AF65-F5344CB8AC3E}">
        <p14:creationId xmlns:p14="http://schemas.microsoft.com/office/powerpoint/2010/main" val="207139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701" r="33437" b="34466"/>
          <a:stretch/>
        </p:blipFill>
        <p:spPr bwMode="auto">
          <a:xfrm>
            <a:off x="323528" y="1402352"/>
            <a:ext cx="8115300"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9170" name="Rectangle 2"/>
          <p:cNvSpPr>
            <a:spLocks noGrp="1" noChangeArrowheads="1"/>
          </p:cNvSpPr>
          <p:nvPr>
            <p:ph type="title"/>
          </p:nvPr>
        </p:nvSpPr>
        <p:spPr>
          <a:xfrm>
            <a:off x="843163" y="786073"/>
            <a:ext cx="8134672" cy="504825"/>
          </a:xfrm>
        </p:spPr>
        <p:txBody>
          <a:bodyPr>
            <a:noAutofit/>
          </a:bodyPr>
          <a:lstStyle/>
          <a:p>
            <a:r>
              <a:rPr lang="nl-BE" sz="3600" b="1" dirty="0" smtClean="0"/>
              <a:t>Trekkers bij ANB</a:t>
            </a:r>
            <a:endParaRPr lang="nl-BE" sz="3600" b="1" dirty="0"/>
          </a:p>
        </p:txBody>
      </p:sp>
      <p:grpSp>
        <p:nvGrpSpPr>
          <p:cNvPr id="2" name="Groep 1"/>
          <p:cNvGrpSpPr/>
          <p:nvPr/>
        </p:nvGrpSpPr>
        <p:grpSpPr>
          <a:xfrm>
            <a:off x="844746" y="2013351"/>
            <a:ext cx="5553739" cy="684534"/>
            <a:chOff x="844746" y="2013351"/>
            <a:chExt cx="5553739" cy="684534"/>
          </a:xfrm>
        </p:grpSpPr>
        <p:sp>
          <p:nvSpPr>
            <p:cNvPr id="519204" name="Oval 36"/>
            <p:cNvSpPr>
              <a:spLocks noChangeArrowheads="1"/>
            </p:cNvSpPr>
            <p:nvPr/>
          </p:nvSpPr>
          <p:spPr bwMode="auto">
            <a:xfrm rot="3809154">
              <a:off x="3548487" y="-152112"/>
              <a:ext cx="671763" cy="5028232"/>
            </a:xfrm>
            <a:prstGeom prst="ellipse">
              <a:avLst/>
            </a:prstGeom>
            <a:noFill/>
            <a:ln w="25400" algn="ctr">
              <a:solidFill>
                <a:srgbClr val="C00000"/>
              </a:solidFill>
              <a:round/>
              <a:headEnd/>
              <a:tailEnd/>
            </a:ln>
            <a:effectLst/>
          </p:spPr>
          <p:txBody>
            <a:bodyPr wrap="none" anchor="ctr"/>
            <a:lstStyle/>
            <a:p>
              <a:endParaRPr lang="nl-NL"/>
            </a:p>
          </p:txBody>
        </p:sp>
        <p:sp>
          <p:nvSpPr>
            <p:cNvPr id="8" name="Tekstvak 7"/>
            <p:cNvSpPr txBox="1"/>
            <p:nvPr/>
          </p:nvSpPr>
          <p:spPr>
            <a:xfrm>
              <a:off x="844746" y="2013351"/>
              <a:ext cx="3008444" cy="615553"/>
            </a:xfrm>
            <a:prstGeom prst="rect">
              <a:avLst/>
            </a:prstGeom>
            <a:solidFill>
              <a:schemeClr val="bg1"/>
            </a:solidFill>
          </p:spPr>
          <p:txBody>
            <a:bodyPr wrap="square" rtlCol="0">
              <a:spAutoFit/>
            </a:bodyPr>
            <a:lstStyle/>
            <a:p>
              <a:r>
                <a:rPr lang="nl-BE" dirty="0" smtClean="0"/>
                <a:t>Trekkers : </a:t>
              </a:r>
              <a:r>
                <a:rPr lang="nl-BE" dirty="0" err="1" smtClean="0"/>
                <a:t>Evy</a:t>
              </a:r>
              <a:r>
                <a:rPr lang="nl-BE" dirty="0" smtClean="0"/>
                <a:t> </a:t>
              </a:r>
              <a:r>
                <a:rPr lang="nl-BE" dirty="0" err="1" smtClean="0"/>
                <a:t>Dewulf</a:t>
              </a:r>
              <a:r>
                <a:rPr lang="nl-BE" dirty="0" smtClean="0"/>
                <a:t> &amp; </a:t>
              </a:r>
              <a:r>
                <a:rPr lang="nl-BE" dirty="0" err="1" smtClean="0"/>
                <a:t>Leni</a:t>
              </a:r>
              <a:r>
                <a:rPr lang="nl-BE" dirty="0" smtClean="0"/>
                <a:t> </a:t>
              </a:r>
              <a:r>
                <a:rPr lang="nl-BE" dirty="0" err="1" smtClean="0"/>
                <a:t>Demarest</a:t>
              </a:r>
              <a:endParaRPr lang="nl-BE" dirty="0"/>
            </a:p>
          </p:txBody>
        </p:sp>
      </p:grpSp>
      <p:grpSp>
        <p:nvGrpSpPr>
          <p:cNvPr id="3" name="Groep 2"/>
          <p:cNvGrpSpPr/>
          <p:nvPr/>
        </p:nvGrpSpPr>
        <p:grpSpPr>
          <a:xfrm>
            <a:off x="3174532" y="1556793"/>
            <a:ext cx="5969468" cy="1224138"/>
            <a:chOff x="3174532" y="1556793"/>
            <a:chExt cx="5969468" cy="1224138"/>
          </a:xfrm>
        </p:grpSpPr>
        <p:sp>
          <p:nvSpPr>
            <p:cNvPr id="519205" name="Oval 37"/>
            <p:cNvSpPr>
              <a:spLocks noChangeArrowheads="1"/>
            </p:cNvSpPr>
            <p:nvPr/>
          </p:nvSpPr>
          <p:spPr bwMode="auto">
            <a:xfrm rot="5400000">
              <a:off x="3945273" y="786052"/>
              <a:ext cx="1224138" cy="2765619"/>
            </a:xfrm>
            <a:prstGeom prst="ellipse">
              <a:avLst/>
            </a:prstGeom>
            <a:noFill/>
            <a:ln w="25400" algn="ctr">
              <a:solidFill>
                <a:srgbClr val="C00000"/>
              </a:solidFill>
              <a:round/>
              <a:headEnd/>
              <a:tailEnd/>
            </a:ln>
            <a:effectLst/>
          </p:spPr>
          <p:txBody>
            <a:bodyPr wrap="none" anchor="ctr"/>
            <a:lstStyle/>
            <a:p>
              <a:endParaRPr lang="nl-NL"/>
            </a:p>
          </p:txBody>
        </p:sp>
        <p:sp>
          <p:nvSpPr>
            <p:cNvPr id="9" name="Tekstvak 8"/>
            <p:cNvSpPr txBox="1"/>
            <p:nvPr/>
          </p:nvSpPr>
          <p:spPr>
            <a:xfrm>
              <a:off x="5817208" y="1659408"/>
              <a:ext cx="3326792" cy="353943"/>
            </a:xfrm>
            <a:prstGeom prst="rect">
              <a:avLst/>
            </a:prstGeom>
            <a:solidFill>
              <a:schemeClr val="bg1"/>
            </a:solidFill>
          </p:spPr>
          <p:txBody>
            <a:bodyPr wrap="square" rtlCol="0">
              <a:spAutoFit/>
            </a:bodyPr>
            <a:lstStyle/>
            <a:p>
              <a:r>
                <a:rPr lang="nl-BE" dirty="0" smtClean="0"/>
                <a:t>Trekker : Jeroen Bot</a:t>
              </a:r>
              <a:endParaRPr lang="nl-BE" dirty="0"/>
            </a:p>
          </p:txBody>
        </p:sp>
      </p:grpSp>
      <p:grpSp>
        <p:nvGrpSpPr>
          <p:cNvPr id="4" name="Groep 3"/>
          <p:cNvGrpSpPr/>
          <p:nvPr/>
        </p:nvGrpSpPr>
        <p:grpSpPr>
          <a:xfrm>
            <a:off x="3490275" y="2780930"/>
            <a:ext cx="5504527" cy="1485083"/>
            <a:chOff x="3490275" y="2780930"/>
            <a:chExt cx="5504527" cy="1485083"/>
          </a:xfrm>
        </p:grpSpPr>
        <p:sp>
          <p:nvSpPr>
            <p:cNvPr id="519206" name="Oval 38"/>
            <p:cNvSpPr>
              <a:spLocks noChangeArrowheads="1"/>
            </p:cNvSpPr>
            <p:nvPr/>
          </p:nvSpPr>
          <p:spPr bwMode="auto">
            <a:xfrm rot="5400000">
              <a:off x="3828655" y="2442550"/>
              <a:ext cx="1485083" cy="2161843"/>
            </a:xfrm>
            <a:prstGeom prst="ellipse">
              <a:avLst/>
            </a:prstGeom>
            <a:noFill/>
            <a:ln w="25400" algn="ctr">
              <a:solidFill>
                <a:srgbClr val="C00000"/>
              </a:solidFill>
              <a:round/>
              <a:headEnd/>
              <a:tailEnd/>
            </a:ln>
            <a:effectLst/>
          </p:spPr>
          <p:txBody>
            <a:bodyPr wrap="none" anchor="ctr"/>
            <a:lstStyle/>
            <a:p>
              <a:endParaRPr lang="nl-NL"/>
            </a:p>
          </p:txBody>
        </p:sp>
        <p:sp>
          <p:nvSpPr>
            <p:cNvPr id="10" name="Tekstvak 9"/>
            <p:cNvSpPr txBox="1"/>
            <p:nvPr/>
          </p:nvSpPr>
          <p:spPr>
            <a:xfrm>
              <a:off x="5652118" y="3430963"/>
              <a:ext cx="3342684" cy="353943"/>
            </a:xfrm>
            <a:prstGeom prst="rect">
              <a:avLst/>
            </a:prstGeom>
            <a:solidFill>
              <a:schemeClr val="bg1"/>
            </a:solidFill>
          </p:spPr>
          <p:txBody>
            <a:bodyPr wrap="square" rtlCol="0">
              <a:spAutoFit/>
            </a:bodyPr>
            <a:lstStyle/>
            <a:p>
              <a:r>
                <a:rPr lang="nl-BE" dirty="0" smtClean="0"/>
                <a:t>Trekker : Klaar </a:t>
              </a:r>
              <a:r>
                <a:rPr lang="nl-BE" dirty="0" err="1" smtClean="0"/>
                <a:t>Meulebrouck</a:t>
              </a:r>
              <a:endParaRPr lang="nl-BE" dirty="0"/>
            </a:p>
          </p:txBody>
        </p:sp>
      </p:grpSp>
      <p:grpSp>
        <p:nvGrpSpPr>
          <p:cNvPr id="5" name="Groep 4"/>
          <p:cNvGrpSpPr/>
          <p:nvPr/>
        </p:nvGrpSpPr>
        <p:grpSpPr>
          <a:xfrm>
            <a:off x="2416599" y="4153320"/>
            <a:ext cx="3738773" cy="1909103"/>
            <a:chOff x="2416599" y="4153320"/>
            <a:chExt cx="3738773" cy="1909103"/>
          </a:xfrm>
        </p:grpSpPr>
        <p:sp>
          <p:nvSpPr>
            <p:cNvPr id="519201" name="Oval 33"/>
            <p:cNvSpPr>
              <a:spLocks noChangeArrowheads="1"/>
            </p:cNvSpPr>
            <p:nvPr/>
          </p:nvSpPr>
          <p:spPr bwMode="auto">
            <a:xfrm rot="4980000">
              <a:off x="2703459" y="3866460"/>
              <a:ext cx="1219568" cy="1793288"/>
            </a:xfrm>
            <a:prstGeom prst="ellipse">
              <a:avLst/>
            </a:prstGeom>
            <a:noFill/>
            <a:ln w="38100" algn="ctr">
              <a:solidFill>
                <a:srgbClr val="C00000"/>
              </a:solidFill>
              <a:round/>
              <a:headEnd/>
              <a:tailEnd/>
            </a:ln>
            <a:effectLst/>
          </p:spPr>
          <p:txBody>
            <a:bodyPr wrap="none" anchor="ctr"/>
            <a:lstStyle/>
            <a:p>
              <a:endParaRPr lang="nl-NL"/>
            </a:p>
          </p:txBody>
        </p:sp>
        <p:sp>
          <p:nvSpPr>
            <p:cNvPr id="11" name="Tekstvak 10"/>
            <p:cNvSpPr txBox="1"/>
            <p:nvPr/>
          </p:nvSpPr>
          <p:spPr>
            <a:xfrm>
              <a:off x="2987020" y="5708480"/>
              <a:ext cx="3168352" cy="353943"/>
            </a:xfrm>
            <a:prstGeom prst="rect">
              <a:avLst/>
            </a:prstGeom>
            <a:solidFill>
              <a:schemeClr val="bg1"/>
            </a:solidFill>
          </p:spPr>
          <p:txBody>
            <a:bodyPr wrap="square" rtlCol="0">
              <a:spAutoFit/>
            </a:bodyPr>
            <a:lstStyle/>
            <a:p>
              <a:r>
                <a:rPr lang="nl-BE" dirty="0" smtClean="0"/>
                <a:t>Trekker : Wim Pauwels</a:t>
              </a:r>
              <a:endParaRPr lang="nl-BE" dirty="0"/>
            </a:p>
          </p:txBody>
        </p:sp>
      </p:grpSp>
    </p:spTree>
    <p:extLst>
      <p:ext uri="{BB962C8B-B14F-4D97-AF65-F5344CB8AC3E}">
        <p14:creationId xmlns:p14="http://schemas.microsoft.com/office/powerpoint/2010/main" val="14847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324544" y="-28678"/>
            <a:ext cx="9721080" cy="1297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18</a:t>
            </a:fld>
            <a:endParaRPr lang="nl-BE"/>
          </a:p>
        </p:txBody>
      </p:sp>
      <p:graphicFrame>
        <p:nvGraphicFramePr>
          <p:cNvPr id="6" name="Diagram 5"/>
          <p:cNvGraphicFramePr/>
          <p:nvPr>
            <p:extLst>
              <p:ext uri="{D42A27DB-BD31-4B8C-83A1-F6EECF244321}">
                <p14:modId xmlns:p14="http://schemas.microsoft.com/office/powerpoint/2010/main" val="1440992016"/>
              </p:ext>
            </p:extLst>
          </p:nvPr>
        </p:nvGraphicFramePr>
        <p:xfrm>
          <a:off x="480000" y="-531441"/>
          <a:ext cx="9132560" cy="8640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vak 6"/>
          <p:cNvSpPr txBox="1"/>
          <p:nvPr/>
        </p:nvSpPr>
        <p:spPr>
          <a:xfrm>
            <a:off x="72008" y="5559623"/>
            <a:ext cx="9036496" cy="461665"/>
          </a:xfrm>
          <a:prstGeom prst="rect">
            <a:avLst/>
          </a:prstGeom>
          <a:solidFill>
            <a:srgbClr val="0070C0"/>
          </a:solidFill>
        </p:spPr>
        <p:txBody>
          <a:bodyPr wrap="square" rtlCol="0">
            <a:spAutoFit/>
          </a:bodyPr>
          <a:lstStyle/>
          <a:p>
            <a:r>
              <a:rPr lang="nl-BE" sz="2400" b="1" dirty="0" smtClean="0">
                <a:solidFill>
                  <a:schemeClr val="bg1"/>
                </a:solidFill>
              </a:rPr>
              <a:t>Juni 		         Sept-Okt		  Dec-Jan	    Feb 2015</a:t>
            </a:r>
            <a:endParaRPr lang="nl-BE" sz="2400" b="1" dirty="0">
              <a:solidFill>
                <a:schemeClr val="bg1"/>
              </a:solidFill>
            </a:endParaRPr>
          </a:p>
        </p:txBody>
      </p:sp>
      <p:sp>
        <p:nvSpPr>
          <p:cNvPr id="8" name="Ovaal 7"/>
          <p:cNvSpPr/>
          <p:nvPr/>
        </p:nvSpPr>
        <p:spPr>
          <a:xfrm>
            <a:off x="624490" y="1052736"/>
            <a:ext cx="576064" cy="576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l-BE" sz="1800">
              <a:solidFill>
                <a:prstClr val="white"/>
              </a:solidFill>
            </a:endParaRPr>
          </a:p>
        </p:txBody>
      </p:sp>
      <p:sp>
        <p:nvSpPr>
          <p:cNvPr id="9" name="Ovaal 8"/>
          <p:cNvSpPr/>
          <p:nvPr/>
        </p:nvSpPr>
        <p:spPr>
          <a:xfrm>
            <a:off x="624490" y="188640"/>
            <a:ext cx="576064" cy="57606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l-BE" sz="1800">
              <a:solidFill>
                <a:prstClr val="white"/>
              </a:solidFill>
            </a:endParaRPr>
          </a:p>
        </p:txBody>
      </p:sp>
      <p:sp>
        <p:nvSpPr>
          <p:cNvPr id="10" name="Tekstvak 9"/>
          <p:cNvSpPr txBox="1"/>
          <p:nvPr/>
        </p:nvSpPr>
        <p:spPr>
          <a:xfrm>
            <a:off x="1500072" y="332656"/>
            <a:ext cx="6264696" cy="830997"/>
          </a:xfrm>
          <a:prstGeom prst="rect">
            <a:avLst/>
          </a:prstGeom>
          <a:noFill/>
        </p:spPr>
        <p:txBody>
          <a:bodyPr wrap="square" rtlCol="0">
            <a:spAutoFit/>
          </a:bodyPr>
          <a:lstStyle/>
          <a:p>
            <a:pPr defTabSz="914400"/>
            <a:r>
              <a:rPr lang="nl-BE" sz="2400" b="1" dirty="0" smtClean="0">
                <a:solidFill>
                  <a:prstClr val="black"/>
                </a:solidFill>
              </a:rPr>
              <a:t>Met wie? </a:t>
            </a:r>
            <a:r>
              <a:rPr lang="nl-BE" sz="2400" dirty="0" smtClean="0">
                <a:solidFill>
                  <a:prstClr val="black"/>
                </a:solidFill>
              </a:rPr>
              <a:t>SBZ overschrijdend en/of specifiek bilateraal overleg</a:t>
            </a:r>
            <a:endParaRPr lang="nl-BE" sz="2400" dirty="0">
              <a:solidFill>
                <a:prstClr val="black"/>
              </a:solidFill>
            </a:endParaRPr>
          </a:p>
        </p:txBody>
      </p:sp>
      <p:sp>
        <p:nvSpPr>
          <p:cNvPr id="11" name="Tekstvak 10"/>
          <p:cNvSpPr txBox="1"/>
          <p:nvPr/>
        </p:nvSpPr>
        <p:spPr>
          <a:xfrm>
            <a:off x="1475656" y="1167135"/>
            <a:ext cx="7344816" cy="461665"/>
          </a:xfrm>
          <a:prstGeom prst="rect">
            <a:avLst/>
          </a:prstGeom>
          <a:noFill/>
        </p:spPr>
        <p:txBody>
          <a:bodyPr wrap="square" rtlCol="0">
            <a:spAutoFit/>
          </a:bodyPr>
          <a:lstStyle/>
          <a:p>
            <a:pPr defTabSz="914400"/>
            <a:r>
              <a:rPr lang="nl-BE" sz="2400" b="1" dirty="0" smtClean="0">
                <a:solidFill>
                  <a:prstClr val="black"/>
                </a:solidFill>
              </a:rPr>
              <a:t>Met wie? </a:t>
            </a:r>
            <a:r>
              <a:rPr lang="nl-BE" sz="2400" dirty="0" smtClean="0">
                <a:solidFill>
                  <a:prstClr val="black"/>
                </a:solidFill>
              </a:rPr>
              <a:t>Middenveld en overheden per SBZ</a:t>
            </a:r>
            <a:endParaRPr lang="nl-BE" sz="2400" dirty="0">
              <a:solidFill>
                <a:prstClr val="black"/>
              </a:solidFill>
            </a:endParaRPr>
          </a:p>
        </p:txBody>
      </p:sp>
    </p:spTree>
    <p:extLst>
      <p:ext uri="{BB962C8B-B14F-4D97-AF65-F5344CB8AC3E}">
        <p14:creationId xmlns:p14="http://schemas.microsoft.com/office/powerpoint/2010/main" val="739804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3528" y="3789040"/>
            <a:ext cx="8229600" cy="2736304"/>
          </a:xfrm>
        </p:spPr>
        <p:txBody>
          <a:bodyPr>
            <a:normAutofit/>
          </a:bodyPr>
          <a:lstStyle/>
          <a:p>
            <a:pPr marL="0" indent="0" algn="ctr">
              <a:buNone/>
            </a:pPr>
            <a:r>
              <a:rPr lang="nl-BE" b="1" dirty="0"/>
              <a:t>S</a:t>
            </a:r>
            <a:r>
              <a:rPr lang="nl-BE" b="1" dirty="0" smtClean="0"/>
              <a:t>amenstelling overlegplatforms is </a:t>
            </a:r>
          </a:p>
          <a:p>
            <a:pPr marL="0" indent="0" algn="ctr">
              <a:buNone/>
            </a:pPr>
            <a:r>
              <a:rPr lang="nl-BE" b="1" dirty="0" smtClean="0"/>
              <a:t>afhankelijk per SBZ  </a:t>
            </a:r>
          </a:p>
          <a:p>
            <a:pPr marL="0" indent="0" algn="ctr">
              <a:buNone/>
            </a:pPr>
            <a:r>
              <a:rPr lang="nl-BE" b="1" dirty="0" smtClean="0"/>
              <a:t>&amp;</a:t>
            </a:r>
          </a:p>
          <a:p>
            <a:pPr marL="0" indent="0" algn="ctr">
              <a:buNone/>
            </a:pPr>
            <a:r>
              <a:rPr lang="nl-BE" b="1" dirty="0" smtClean="0"/>
              <a:t>overheid en middenveld samen</a:t>
            </a:r>
          </a:p>
          <a:p>
            <a:pPr marL="0" indent="0" algn="ctr">
              <a:buNone/>
            </a:pPr>
            <a:endParaRPr lang="nl-BE" b="1" dirty="0"/>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19</a:t>
            </a:fld>
            <a:endParaRPr lang="nl-BE"/>
          </a:p>
        </p:txBody>
      </p:sp>
      <p:grpSp>
        <p:nvGrpSpPr>
          <p:cNvPr id="5" name="Groep 4"/>
          <p:cNvGrpSpPr/>
          <p:nvPr/>
        </p:nvGrpSpPr>
        <p:grpSpPr>
          <a:xfrm>
            <a:off x="-828600" y="0"/>
            <a:ext cx="6948264" cy="3467816"/>
            <a:chOff x="-828600" y="0"/>
            <a:chExt cx="6948264" cy="3467816"/>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12700" t="6239" r="7400" b="36378"/>
            <a:stretch/>
          </p:blipFill>
          <p:spPr bwMode="auto">
            <a:xfrm>
              <a:off x="-828600" y="0"/>
              <a:ext cx="6948264" cy="346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hoek 5"/>
            <p:cNvSpPr/>
            <p:nvPr/>
          </p:nvSpPr>
          <p:spPr>
            <a:xfrm>
              <a:off x="1241376" y="2419572"/>
              <a:ext cx="280831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solidFill>
                    <a:schemeClr val="tx1"/>
                  </a:solidFill>
                </a:rPr>
                <a:t>OVERLEGPLATFORM</a:t>
              </a:r>
              <a:endParaRPr lang="nl-BE" b="1" dirty="0">
                <a:solidFill>
                  <a:schemeClr val="tx1"/>
                </a:solidFill>
              </a:endParaRPr>
            </a:p>
          </p:txBody>
        </p:sp>
      </p:grpSp>
      <p:sp>
        <p:nvSpPr>
          <p:cNvPr id="2" name="Titel 1"/>
          <p:cNvSpPr>
            <a:spLocks noGrp="1"/>
          </p:cNvSpPr>
          <p:nvPr>
            <p:ph type="title"/>
          </p:nvPr>
        </p:nvSpPr>
        <p:spPr>
          <a:xfrm>
            <a:off x="4860032" y="0"/>
            <a:ext cx="5122912" cy="1714858"/>
          </a:xfrm>
          <a:solidFill>
            <a:schemeClr val="bg1"/>
          </a:solidFill>
        </p:spPr>
        <p:txBody>
          <a:bodyPr>
            <a:normAutofit/>
          </a:bodyPr>
          <a:lstStyle/>
          <a:p>
            <a:pPr algn="l"/>
            <a:r>
              <a:rPr lang="nl-BE" b="1" dirty="0" smtClean="0"/>
              <a:t>Overleg : met wie?</a:t>
            </a:r>
            <a:endParaRPr lang="nl-BE" b="1" dirty="0"/>
          </a:p>
        </p:txBody>
      </p:sp>
    </p:spTree>
    <p:extLst>
      <p:ext uri="{BB962C8B-B14F-4D97-AF65-F5344CB8AC3E}">
        <p14:creationId xmlns:p14="http://schemas.microsoft.com/office/powerpoint/2010/main" val="1693251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B68E91C-D2D7-49F2-8F01-45953FBE49B5}" type="slidenum">
              <a:rPr lang="nl-BE" smtClean="0"/>
              <a:t>2</a:t>
            </a:fld>
            <a:endParaRPr lang="nl-BE"/>
          </a:p>
        </p:txBody>
      </p:sp>
      <p:sp>
        <p:nvSpPr>
          <p:cNvPr id="15" name="Titel 5"/>
          <p:cNvSpPr txBox="1">
            <a:spLocks/>
          </p:cNvSpPr>
          <p:nvPr/>
        </p:nvSpPr>
        <p:spPr>
          <a:xfrm>
            <a:off x="-1" y="-675456"/>
            <a:ext cx="9191449" cy="1585962"/>
          </a:xfrm>
          <a:prstGeom prst="rect">
            <a:avLst/>
          </a:prstGeom>
          <a:solidFill>
            <a:schemeClr val="bg1"/>
          </a:solidFill>
        </p:spPr>
        <p:txBody>
          <a:bodyPr vert="horz" lIns="84284" tIns="42142" rIns="84284" bIns="42142" rtlCol="0" anchor="b">
            <a:normAutofit/>
          </a:bodyPr>
          <a:lstStyle>
            <a:lvl1pPr algn="r" defTabSz="842845" rtl="0" eaLnBrk="1" latinLnBrk="0" hangingPunct="1">
              <a:spcBef>
                <a:spcPct val="0"/>
              </a:spcBef>
              <a:buNone/>
              <a:defRPr sz="3700" b="0" kern="1200" baseline="0">
                <a:solidFill>
                  <a:schemeClr val="tx2"/>
                </a:solidFill>
                <a:latin typeface="Verdana" pitchFamily="34" charset="0"/>
                <a:ea typeface="Verdana" pitchFamily="34" charset="0"/>
                <a:cs typeface="Verdana" pitchFamily="34" charset="0"/>
              </a:defRPr>
            </a:lvl1pPr>
          </a:lstStyle>
          <a:p>
            <a:pPr algn="ctr"/>
            <a:r>
              <a:rPr lang="nl-BE" sz="3200" dirty="0" smtClean="0"/>
              <a:t>REALISATIES op het TERREIN</a:t>
            </a:r>
            <a:endParaRPr lang="nl-BE" sz="3200" dirty="0"/>
          </a:p>
        </p:txBody>
      </p:sp>
      <p:sp>
        <p:nvSpPr>
          <p:cNvPr id="19" name="Tekstvak 18"/>
          <p:cNvSpPr txBox="1"/>
          <p:nvPr/>
        </p:nvSpPr>
        <p:spPr>
          <a:xfrm>
            <a:off x="3059832" y="2991141"/>
            <a:ext cx="3672408" cy="830997"/>
          </a:xfrm>
          <a:prstGeom prst="rect">
            <a:avLst/>
          </a:prstGeom>
          <a:solidFill>
            <a:schemeClr val="bg1"/>
          </a:solidFill>
        </p:spPr>
        <p:txBody>
          <a:bodyPr wrap="square" rtlCol="0">
            <a:spAutoFit/>
          </a:bodyPr>
          <a:lstStyle/>
          <a:p>
            <a:pPr algn="ctr"/>
            <a:r>
              <a:rPr lang="nl-NL" sz="4800" b="1" dirty="0" smtClean="0"/>
              <a:t>SAMEN</a:t>
            </a:r>
            <a:endParaRPr lang="nl-BE" sz="4800" b="1" dirty="0"/>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6" y="908720"/>
            <a:ext cx="5140320" cy="342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397" y="910506"/>
            <a:ext cx="5470227" cy="410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De Drie Mussen in de Handzamevalle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58" y="4130646"/>
            <a:ext cx="9756577" cy="642714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3059832" y="3468799"/>
            <a:ext cx="3024336" cy="769441"/>
          </a:xfrm>
          <a:prstGeom prst="rect">
            <a:avLst/>
          </a:prstGeom>
          <a:noFill/>
        </p:spPr>
        <p:txBody>
          <a:bodyPr wrap="square" rtlCol="0">
            <a:spAutoFit/>
          </a:bodyPr>
          <a:lstStyle/>
          <a:p>
            <a:pPr algn="ctr"/>
            <a:r>
              <a:rPr lang="nl-BE" sz="4400" b="1" dirty="0" smtClean="0">
                <a:solidFill>
                  <a:schemeClr val="bg1"/>
                </a:solidFill>
              </a:rPr>
              <a:t>SAMEN</a:t>
            </a:r>
            <a:endParaRPr lang="nl-BE" sz="4400" b="1" dirty="0">
              <a:solidFill>
                <a:schemeClr val="bg1"/>
              </a:solidFill>
            </a:endParaRPr>
          </a:p>
        </p:txBody>
      </p:sp>
    </p:spTree>
    <p:extLst>
      <p:ext uri="{BB962C8B-B14F-4D97-AF65-F5344CB8AC3E}">
        <p14:creationId xmlns:p14="http://schemas.microsoft.com/office/powerpoint/2010/main" val="3679031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14400" y="3483480"/>
            <a:ext cx="8229600" cy="3113872"/>
          </a:xfrm>
        </p:spPr>
        <p:txBody>
          <a:bodyPr>
            <a:normAutofit/>
          </a:bodyPr>
          <a:lstStyle/>
          <a:p>
            <a:r>
              <a:rPr lang="nl-BE" sz="2400" b="1" dirty="0" smtClean="0"/>
              <a:t>Middenveld </a:t>
            </a:r>
            <a:r>
              <a:rPr lang="nl-BE" sz="2400" dirty="0" smtClean="0"/>
              <a:t>: landbouw, </a:t>
            </a:r>
            <a:r>
              <a:rPr lang="nl-BE" sz="2400" dirty="0" err="1" smtClean="0"/>
              <a:t>terreinbeherende</a:t>
            </a:r>
            <a:r>
              <a:rPr lang="nl-BE" sz="2400" dirty="0" smtClean="0"/>
              <a:t> verenigingen, bosgroepen, HVV, LV, UNIZO &amp; VOKA </a:t>
            </a:r>
          </a:p>
          <a:p>
            <a:r>
              <a:rPr lang="nl-BE" sz="2400" b="1" dirty="0" smtClean="0"/>
              <a:t>Lokale besturen </a:t>
            </a:r>
            <a:r>
              <a:rPr lang="nl-BE" sz="2400" dirty="0" smtClean="0"/>
              <a:t>: betrokken gemeenten, Provincie, polderbesturen en wateringen, RL,..</a:t>
            </a:r>
          </a:p>
          <a:p>
            <a:r>
              <a:rPr lang="nl-BE" sz="2400" b="1" dirty="0" smtClean="0"/>
              <a:t>Betrokken Vlaamse administraties </a:t>
            </a:r>
            <a:r>
              <a:rPr lang="nl-BE" sz="2400" dirty="0" smtClean="0"/>
              <a:t>: VLM, VMM, AWV, LV,..</a:t>
            </a:r>
            <a:endParaRPr lang="nl-BE" sz="2400" dirty="0"/>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20</a:t>
            </a:fld>
            <a:endParaRPr lang="nl-BE"/>
          </a:p>
        </p:txBody>
      </p:sp>
      <p:grpSp>
        <p:nvGrpSpPr>
          <p:cNvPr id="6" name="Groep 5"/>
          <p:cNvGrpSpPr/>
          <p:nvPr/>
        </p:nvGrpSpPr>
        <p:grpSpPr>
          <a:xfrm>
            <a:off x="-725061" y="-243408"/>
            <a:ext cx="6948264" cy="3467816"/>
            <a:chOff x="-756592" y="-64714"/>
            <a:chExt cx="6948264" cy="3467816"/>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12700" t="6239" r="7400" b="36378"/>
            <a:stretch/>
          </p:blipFill>
          <p:spPr bwMode="auto">
            <a:xfrm>
              <a:off x="-756592" y="-64714"/>
              <a:ext cx="6948264" cy="346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hoek 6"/>
            <p:cNvSpPr/>
            <p:nvPr/>
          </p:nvSpPr>
          <p:spPr>
            <a:xfrm>
              <a:off x="1403648" y="2204864"/>
              <a:ext cx="2664296"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solidFill>
                    <a:schemeClr val="tx1"/>
                  </a:solidFill>
                </a:rPr>
                <a:t>OVERLEGPLATFORM</a:t>
              </a:r>
              <a:endParaRPr lang="nl-BE" b="1" dirty="0">
                <a:solidFill>
                  <a:schemeClr val="tx1"/>
                </a:solidFill>
              </a:endParaRPr>
            </a:p>
          </p:txBody>
        </p:sp>
      </p:grpSp>
      <p:sp>
        <p:nvSpPr>
          <p:cNvPr id="10" name="Titel 1"/>
          <p:cNvSpPr txBox="1">
            <a:spLocks/>
          </p:cNvSpPr>
          <p:nvPr/>
        </p:nvSpPr>
        <p:spPr>
          <a:xfrm>
            <a:off x="4993704" y="-99392"/>
            <a:ext cx="5122912" cy="1714858"/>
          </a:xfrm>
          <a:prstGeom prst="rect">
            <a:avLst/>
          </a:prstGeom>
          <a:solidFill>
            <a:schemeClr val="bg1"/>
          </a:solidFill>
        </p:spPr>
        <p:txBody>
          <a:bodyPr vert="horz" lIns="84284" tIns="42142" rIns="84284" bIns="42142" rtlCol="0" anchor="b">
            <a:normAutofit/>
          </a:bodyPr>
          <a:lstStyle>
            <a:lvl1pPr algn="r" defTabSz="842845" rtl="0" eaLnBrk="1" latinLnBrk="0" hangingPunct="1">
              <a:spcBef>
                <a:spcPct val="0"/>
              </a:spcBef>
              <a:buNone/>
              <a:defRPr sz="3700" b="0" kern="1200" baseline="0">
                <a:solidFill>
                  <a:schemeClr val="tx2"/>
                </a:solidFill>
                <a:latin typeface="Verdana" pitchFamily="34" charset="0"/>
                <a:ea typeface="Verdana" pitchFamily="34" charset="0"/>
                <a:cs typeface="Verdana" pitchFamily="34" charset="0"/>
              </a:defRPr>
            </a:lvl1pPr>
          </a:lstStyle>
          <a:p>
            <a:pPr algn="l"/>
            <a:r>
              <a:rPr lang="nl-BE" b="1" dirty="0" smtClean="0"/>
              <a:t>Overleg : met wie?</a:t>
            </a:r>
            <a:endParaRPr lang="nl-BE" b="1" dirty="0"/>
          </a:p>
        </p:txBody>
      </p:sp>
    </p:spTree>
    <p:extLst>
      <p:ext uri="{BB962C8B-B14F-4D97-AF65-F5344CB8AC3E}">
        <p14:creationId xmlns:p14="http://schemas.microsoft.com/office/powerpoint/2010/main" val="16057850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Mindset</a:t>
            </a:r>
            <a:endParaRPr lang="nl-BE" dirty="0"/>
          </a:p>
        </p:txBody>
      </p:sp>
      <p:sp>
        <p:nvSpPr>
          <p:cNvPr id="3" name="Tijdelijke aanduiding voor inhoud 2"/>
          <p:cNvSpPr>
            <a:spLocks noGrp="1"/>
          </p:cNvSpPr>
          <p:nvPr>
            <p:ph idx="1"/>
          </p:nvPr>
        </p:nvSpPr>
        <p:spPr/>
        <p:txBody>
          <a:bodyPr>
            <a:normAutofit/>
          </a:bodyPr>
          <a:lstStyle/>
          <a:p>
            <a:endParaRPr lang="nl-BE" dirty="0" smtClean="0"/>
          </a:p>
          <a:p>
            <a:endParaRPr lang="nl-BE" dirty="0" smtClean="0"/>
          </a:p>
          <a:p>
            <a:endParaRPr lang="nl-BE" dirty="0"/>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21</a:t>
            </a:fld>
            <a:endParaRPr lang="nl-BE"/>
          </a:p>
        </p:txBody>
      </p:sp>
      <p:sp>
        <p:nvSpPr>
          <p:cNvPr id="6" name="Tekstvak 5"/>
          <p:cNvSpPr txBox="1"/>
          <p:nvPr/>
        </p:nvSpPr>
        <p:spPr>
          <a:xfrm>
            <a:off x="-305518" y="0"/>
            <a:ext cx="10284022" cy="1400383"/>
          </a:xfrm>
          <a:prstGeom prst="rect">
            <a:avLst/>
          </a:prstGeom>
          <a:solidFill>
            <a:schemeClr val="bg1"/>
          </a:solidFill>
        </p:spPr>
        <p:txBody>
          <a:bodyPr wrap="square" rtlCol="0">
            <a:spAutoFit/>
          </a:bodyPr>
          <a:lstStyle/>
          <a:p>
            <a:r>
              <a:rPr lang="nl-BE" dirty="0" smtClean="0">
                <a:solidFill>
                  <a:schemeClr val="bg1"/>
                </a:solidFill>
              </a:rPr>
              <a:t>Hg</a:t>
            </a:r>
          </a:p>
          <a:p>
            <a:endParaRPr lang="nl-NL" dirty="0" smtClean="0"/>
          </a:p>
          <a:p>
            <a:endParaRPr lang="nl-BE" dirty="0" smtClean="0"/>
          </a:p>
          <a:p>
            <a:endParaRPr lang="nl-BE" dirty="0" smtClean="0"/>
          </a:p>
          <a:p>
            <a:endParaRPr lang="nl-BE" dirty="0"/>
          </a:p>
        </p:txBody>
      </p:sp>
      <p:pic>
        <p:nvPicPr>
          <p:cNvPr id="5" name="Afbeelding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9111" y="-144016"/>
            <a:ext cx="8595197" cy="7317432"/>
          </a:xfrm>
          <a:prstGeom prst="rect">
            <a:avLst/>
          </a:prstGeom>
        </p:spPr>
      </p:pic>
    </p:spTree>
    <p:extLst>
      <p:ext uri="{BB962C8B-B14F-4D97-AF65-F5344CB8AC3E}">
        <p14:creationId xmlns:p14="http://schemas.microsoft.com/office/powerpoint/2010/main" val="4119345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B68E91C-D2D7-49F2-8F01-45953FBE49B5}" type="slidenum">
              <a:rPr lang="nl-BE" smtClean="0"/>
              <a:t>22</a:t>
            </a:fld>
            <a:endParaRPr lang="nl-BE"/>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1196752"/>
            <a:ext cx="7781925"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0782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inhoud 2"/>
          <p:cNvSpPr>
            <a:spLocks noGrp="1"/>
          </p:cNvSpPr>
          <p:nvPr>
            <p:ph idx="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3</a:t>
            </a:fld>
            <a:endParaRPr lang="nl-BE"/>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a:ext>
            </a:extLst>
          </a:blip>
          <a:srcRect l="13800" t="3579" r="9200" b="10501"/>
          <a:stretch/>
        </p:blipFill>
        <p:spPr bwMode="auto">
          <a:xfrm>
            <a:off x="179512" y="836712"/>
            <a:ext cx="8642136" cy="602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el 1"/>
          <p:cNvSpPr txBox="1">
            <a:spLocks/>
          </p:cNvSpPr>
          <p:nvPr/>
        </p:nvSpPr>
        <p:spPr>
          <a:xfrm>
            <a:off x="5720" y="-387424"/>
            <a:ext cx="9144000" cy="1371244"/>
          </a:xfrm>
          <a:prstGeom prst="rect">
            <a:avLst/>
          </a:prstGeom>
          <a:solidFill>
            <a:schemeClr val="bg1"/>
          </a:solidFill>
        </p:spPr>
        <p:txBody>
          <a:bodyPr vert="horz" lIns="84284" tIns="42142" rIns="84284" bIns="42142" rtlCol="0" anchor="b">
            <a:noAutofit/>
          </a:bodyPr>
          <a:lstStyle>
            <a:lvl1pPr algn="r" defTabSz="842845" rtl="0" eaLnBrk="1" latinLnBrk="0" hangingPunct="1">
              <a:spcBef>
                <a:spcPct val="0"/>
              </a:spcBef>
              <a:buNone/>
              <a:defRPr sz="3700" b="0" kern="1200" baseline="0">
                <a:solidFill>
                  <a:schemeClr val="tx2"/>
                </a:solidFill>
                <a:latin typeface="Verdana" pitchFamily="34" charset="0"/>
                <a:ea typeface="Verdana" pitchFamily="34" charset="0"/>
                <a:cs typeface="Verdana" pitchFamily="34" charset="0"/>
              </a:defRPr>
            </a:lvl1pPr>
          </a:lstStyle>
          <a:p>
            <a:pPr algn="ctr"/>
            <a:r>
              <a:rPr lang="nl-NL" sz="2800" dirty="0" smtClean="0"/>
              <a:t>Realiseren Europese top natuur = samenwerken met alle actoren in de open ruimte </a:t>
            </a:r>
            <a:endParaRPr lang="nl-BE" sz="2800" dirty="0"/>
          </a:p>
        </p:txBody>
      </p:sp>
    </p:spTree>
    <p:extLst>
      <p:ext uri="{BB962C8B-B14F-4D97-AF65-F5344CB8AC3E}">
        <p14:creationId xmlns:p14="http://schemas.microsoft.com/office/powerpoint/2010/main" val="2869587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4</a:t>
            </a:fld>
            <a:endParaRPr lang="nl-BE"/>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2825" y="1308256"/>
            <a:ext cx="10012657" cy="687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p:cNvSpPr txBox="1"/>
          <p:nvPr/>
        </p:nvSpPr>
        <p:spPr>
          <a:xfrm>
            <a:off x="14872" y="-19096"/>
            <a:ext cx="9349336" cy="1323439"/>
          </a:xfrm>
          <a:prstGeom prst="rect">
            <a:avLst/>
          </a:prstGeom>
          <a:solidFill>
            <a:schemeClr val="bg1"/>
          </a:solidFill>
        </p:spPr>
        <p:txBody>
          <a:bodyPr wrap="square" rtlCol="0">
            <a:spAutoFit/>
          </a:bodyPr>
          <a:lstStyle/>
          <a:p>
            <a:pPr algn="ctr"/>
            <a:endParaRPr lang="nl-BE" sz="4000" b="1" dirty="0" smtClean="0"/>
          </a:p>
          <a:p>
            <a:pPr algn="ctr"/>
            <a:r>
              <a:rPr lang="nl-BE" sz="4000" b="1" dirty="0" smtClean="0"/>
              <a:t>?Focus overlegproces?</a:t>
            </a:r>
          </a:p>
        </p:txBody>
      </p:sp>
    </p:spTree>
    <p:extLst>
      <p:ext uri="{BB962C8B-B14F-4D97-AF65-F5344CB8AC3E}">
        <p14:creationId xmlns:p14="http://schemas.microsoft.com/office/powerpoint/2010/main" val="2694016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5</a:t>
            </a:fld>
            <a:endParaRPr lang="nl-BE"/>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1299" t="9279" r="23700" b="15200"/>
          <a:stretch/>
        </p:blipFill>
        <p:spPr bwMode="auto">
          <a:xfrm>
            <a:off x="0" y="0"/>
            <a:ext cx="9144000"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5364088" y="548680"/>
            <a:ext cx="3600400" cy="3046988"/>
          </a:xfrm>
          <a:prstGeom prst="rect">
            <a:avLst/>
          </a:prstGeom>
          <a:noFill/>
        </p:spPr>
        <p:txBody>
          <a:bodyPr wrap="square" rtlCol="0">
            <a:spAutoFit/>
          </a:bodyPr>
          <a:lstStyle/>
          <a:p>
            <a:pPr algn="ctr"/>
            <a:r>
              <a:rPr lang="nl-BE" sz="3200" b="1" dirty="0" smtClean="0"/>
              <a:t>1.</a:t>
            </a:r>
          </a:p>
          <a:p>
            <a:pPr algn="ctr"/>
            <a:r>
              <a:rPr lang="nl-BE" sz="3200" b="1" dirty="0" smtClean="0"/>
              <a:t>Een </a:t>
            </a:r>
            <a:r>
              <a:rPr lang="nl-BE" sz="3200" b="1" dirty="0"/>
              <a:t>gezamenlijk beeld vormen van de taakstelling en focus (= doelen) </a:t>
            </a:r>
          </a:p>
          <a:p>
            <a:pPr algn="ctr"/>
            <a:endParaRPr lang="nl-BE" sz="3200" b="1" dirty="0"/>
          </a:p>
        </p:txBody>
      </p:sp>
      <p:sp>
        <p:nvSpPr>
          <p:cNvPr id="6" name="Ovaal 5"/>
          <p:cNvSpPr/>
          <p:nvPr/>
        </p:nvSpPr>
        <p:spPr>
          <a:xfrm>
            <a:off x="467544" y="3998976"/>
            <a:ext cx="4896544" cy="1457286"/>
          </a:xfrm>
          <a:prstGeom prst="ellipse">
            <a:avLst/>
          </a:prstGeom>
          <a:noFill/>
          <a:ln w="571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1397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6</a:t>
            </a:fld>
            <a:endParaRPr lang="nl-BE"/>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1299" t="9279" r="23700" b="15200"/>
          <a:stretch/>
        </p:blipFill>
        <p:spPr bwMode="auto">
          <a:xfrm>
            <a:off x="0" y="0"/>
            <a:ext cx="9144000" cy="5754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5580112" y="1268760"/>
            <a:ext cx="3600400" cy="3046988"/>
          </a:xfrm>
          <a:prstGeom prst="rect">
            <a:avLst/>
          </a:prstGeom>
          <a:noFill/>
        </p:spPr>
        <p:txBody>
          <a:bodyPr wrap="square" rtlCol="0">
            <a:spAutoFit/>
          </a:bodyPr>
          <a:lstStyle/>
          <a:p>
            <a:pPr algn="ctr"/>
            <a:r>
              <a:rPr lang="nl-BE" sz="3200" b="1" dirty="0" smtClean="0"/>
              <a:t>2.</a:t>
            </a:r>
          </a:p>
          <a:p>
            <a:pPr algn="ctr"/>
            <a:r>
              <a:rPr lang="nl-BE" sz="3200" b="1" dirty="0" smtClean="0"/>
              <a:t>Inventariseren </a:t>
            </a:r>
            <a:r>
              <a:rPr lang="nl-BE" sz="3200" b="1" dirty="0"/>
              <a:t>van wie wat al doet en wat nog kan </a:t>
            </a:r>
            <a:r>
              <a:rPr lang="nl-BE" sz="3200" b="1" dirty="0" smtClean="0"/>
              <a:t>doen</a:t>
            </a:r>
          </a:p>
          <a:p>
            <a:pPr algn="ctr"/>
            <a:r>
              <a:rPr lang="nl-BE" sz="3200" b="1" dirty="0" smtClean="0"/>
              <a:t> (= acties)  </a:t>
            </a:r>
            <a:endParaRPr lang="nl-BE" sz="3200" b="1" dirty="0"/>
          </a:p>
          <a:p>
            <a:pPr algn="ctr"/>
            <a:endParaRPr lang="nl-BE" sz="3200" b="1" dirty="0"/>
          </a:p>
        </p:txBody>
      </p:sp>
      <p:sp>
        <p:nvSpPr>
          <p:cNvPr id="7" name="Ovaal 6"/>
          <p:cNvSpPr/>
          <p:nvPr/>
        </p:nvSpPr>
        <p:spPr>
          <a:xfrm>
            <a:off x="539552" y="1700808"/>
            <a:ext cx="4896544" cy="2232248"/>
          </a:xfrm>
          <a:prstGeom prst="ellipse">
            <a:avLst/>
          </a:prstGeom>
          <a:noFill/>
          <a:ln w="571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8353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90" y="116632"/>
            <a:ext cx="8353424" cy="1152127"/>
          </a:xfrm>
        </p:spPr>
        <p:txBody>
          <a:bodyPr>
            <a:normAutofit/>
          </a:bodyPr>
          <a:lstStyle/>
          <a:p>
            <a:r>
              <a:rPr lang="nl-BE" b="1" dirty="0" smtClean="0"/>
              <a:t>?Focus Overlegproces?</a:t>
            </a:r>
            <a:endParaRPr lang="nl-BE" b="1" dirty="0"/>
          </a:p>
        </p:txBody>
      </p:sp>
      <p:sp>
        <p:nvSpPr>
          <p:cNvPr id="3" name="Tijdelijke aanduiding voor inhoud 2"/>
          <p:cNvSpPr>
            <a:spLocks noGrp="1"/>
          </p:cNvSpPr>
          <p:nvPr>
            <p:ph idx="1"/>
          </p:nvPr>
        </p:nvSpPr>
        <p:spPr>
          <a:xfrm>
            <a:off x="395290" y="1340768"/>
            <a:ext cx="8353424" cy="3168351"/>
          </a:xfrm>
        </p:spPr>
        <p:txBody>
          <a:bodyPr>
            <a:normAutofit fontScale="85000" lnSpcReduction="20000"/>
          </a:bodyPr>
          <a:lstStyle/>
          <a:p>
            <a:pPr marL="0" indent="0" algn="ctr">
              <a:buNone/>
            </a:pPr>
            <a:endParaRPr lang="nl-BE" sz="3600" b="1" dirty="0" smtClean="0"/>
          </a:p>
          <a:p>
            <a:pPr marL="0" indent="0">
              <a:buNone/>
            </a:pPr>
            <a:r>
              <a:rPr lang="nl-BE" sz="3600" b="1" dirty="0" smtClean="0"/>
              <a:t>3. Advies vragen over verdeling doelen binnen SBZ</a:t>
            </a:r>
          </a:p>
          <a:p>
            <a:pPr marL="0" indent="0">
              <a:buNone/>
            </a:pPr>
            <a:endParaRPr lang="nl-BE" sz="3600" b="1" dirty="0" smtClean="0"/>
          </a:p>
          <a:p>
            <a:pPr marL="0" indent="0">
              <a:buNone/>
            </a:pPr>
            <a:r>
              <a:rPr lang="nl-BE" sz="3600" b="1" dirty="0" smtClean="0"/>
              <a:t>4. </a:t>
            </a:r>
            <a:r>
              <a:rPr lang="nl-BE" sz="3600" b="1" dirty="0"/>
              <a:t>A</a:t>
            </a:r>
            <a:r>
              <a:rPr lang="nl-BE" sz="3600" b="1" dirty="0" smtClean="0"/>
              <a:t>fspraken maken over hoe volgende fase wordt aangepakt</a:t>
            </a:r>
          </a:p>
          <a:p>
            <a:pPr marL="0" indent="0">
              <a:buNone/>
            </a:pPr>
            <a:r>
              <a:rPr lang="nl-BE" sz="3600" b="1" dirty="0" smtClean="0"/>
              <a:t> </a:t>
            </a:r>
          </a:p>
        </p:txBody>
      </p:sp>
      <p:sp>
        <p:nvSpPr>
          <p:cNvPr id="4" name="Tijdelijke aanduiding voor dianummer 3"/>
          <p:cNvSpPr>
            <a:spLocks noGrp="1"/>
          </p:cNvSpPr>
          <p:nvPr>
            <p:ph type="sldNum" sz="quarter" idx="12"/>
          </p:nvPr>
        </p:nvSpPr>
        <p:spPr/>
        <p:txBody>
          <a:bodyPr/>
          <a:lstStyle/>
          <a:p>
            <a:fld id="{8B68E91C-D2D7-49F2-8F01-45953FBE49B5}" type="slidenum">
              <a:rPr lang="nl-BE" smtClean="0"/>
              <a:t>7</a:t>
            </a:fld>
            <a:endParaRPr lang="nl-BE"/>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4048" y="4077072"/>
            <a:ext cx="302433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5491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701" r="33437" b="34466"/>
          <a:stretch/>
        </p:blipFill>
        <p:spPr bwMode="auto">
          <a:xfrm>
            <a:off x="323528" y="1402352"/>
            <a:ext cx="8115300"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9201" name="Oval 33"/>
          <p:cNvSpPr>
            <a:spLocks noChangeArrowheads="1"/>
          </p:cNvSpPr>
          <p:nvPr/>
        </p:nvSpPr>
        <p:spPr bwMode="auto">
          <a:xfrm rot="4980000">
            <a:off x="2703459" y="3866460"/>
            <a:ext cx="1219568" cy="1793288"/>
          </a:xfrm>
          <a:prstGeom prst="ellipse">
            <a:avLst/>
          </a:prstGeom>
          <a:noFill/>
          <a:ln w="38100" algn="ctr">
            <a:solidFill>
              <a:srgbClr val="C00000"/>
            </a:solidFill>
            <a:round/>
            <a:headEnd/>
            <a:tailEnd/>
          </a:ln>
          <a:effectLst/>
        </p:spPr>
        <p:txBody>
          <a:bodyPr wrap="none" anchor="ctr"/>
          <a:lstStyle/>
          <a:p>
            <a:endParaRPr lang="nl-NL"/>
          </a:p>
        </p:txBody>
      </p:sp>
      <p:sp>
        <p:nvSpPr>
          <p:cNvPr id="519204" name="Oval 36"/>
          <p:cNvSpPr>
            <a:spLocks noChangeArrowheads="1"/>
          </p:cNvSpPr>
          <p:nvPr/>
        </p:nvSpPr>
        <p:spPr bwMode="auto">
          <a:xfrm rot="3809154">
            <a:off x="3548487" y="-152112"/>
            <a:ext cx="671763" cy="5028232"/>
          </a:xfrm>
          <a:prstGeom prst="ellipse">
            <a:avLst/>
          </a:prstGeom>
          <a:noFill/>
          <a:ln w="25400" algn="ctr">
            <a:solidFill>
              <a:srgbClr val="C00000"/>
            </a:solidFill>
            <a:round/>
            <a:headEnd/>
            <a:tailEnd/>
          </a:ln>
          <a:effectLst/>
        </p:spPr>
        <p:txBody>
          <a:bodyPr wrap="none" anchor="ctr"/>
          <a:lstStyle/>
          <a:p>
            <a:endParaRPr lang="nl-NL"/>
          </a:p>
        </p:txBody>
      </p:sp>
      <p:sp>
        <p:nvSpPr>
          <p:cNvPr id="519205" name="Oval 37"/>
          <p:cNvSpPr>
            <a:spLocks noChangeArrowheads="1"/>
          </p:cNvSpPr>
          <p:nvPr/>
        </p:nvSpPr>
        <p:spPr bwMode="auto">
          <a:xfrm rot="5400000">
            <a:off x="3873265" y="858060"/>
            <a:ext cx="1224138" cy="2621603"/>
          </a:xfrm>
          <a:prstGeom prst="ellipse">
            <a:avLst/>
          </a:prstGeom>
          <a:noFill/>
          <a:ln w="25400" algn="ctr">
            <a:solidFill>
              <a:srgbClr val="C00000"/>
            </a:solidFill>
            <a:round/>
            <a:headEnd/>
            <a:tailEnd/>
          </a:ln>
          <a:effectLst/>
        </p:spPr>
        <p:txBody>
          <a:bodyPr wrap="none" anchor="ctr"/>
          <a:lstStyle/>
          <a:p>
            <a:endParaRPr lang="nl-NL"/>
          </a:p>
        </p:txBody>
      </p:sp>
      <p:sp>
        <p:nvSpPr>
          <p:cNvPr id="519206" name="Oval 38"/>
          <p:cNvSpPr>
            <a:spLocks noChangeArrowheads="1"/>
          </p:cNvSpPr>
          <p:nvPr/>
        </p:nvSpPr>
        <p:spPr bwMode="auto">
          <a:xfrm rot="5400000">
            <a:off x="3828655" y="2442550"/>
            <a:ext cx="1485083" cy="2161843"/>
          </a:xfrm>
          <a:prstGeom prst="ellipse">
            <a:avLst/>
          </a:prstGeom>
          <a:noFill/>
          <a:ln w="25400" algn="ctr">
            <a:solidFill>
              <a:srgbClr val="C00000"/>
            </a:solidFill>
            <a:round/>
            <a:headEnd/>
            <a:tailEnd/>
          </a:ln>
          <a:effectLst/>
        </p:spPr>
        <p:txBody>
          <a:bodyPr wrap="none" anchor="ctr"/>
          <a:lstStyle/>
          <a:p>
            <a:endParaRPr lang="nl-NL"/>
          </a:p>
        </p:txBody>
      </p:sp>
      <p:sp>
        <p:nvSpPr>
          <p:cNvPr id="519170" name="Rectangle 2"/>
          <p:cNvSpPr>
            <a:spLocks noGrp="1" noChangeArrowheads="1"/>
          </p:cNvSpPr>
          <p:nvPr>
            <p:ph type="title"/>
          </p:nvPr>
        </p:nvSpPr>
        <p:spPr>
          <a:xfrm>
            <a:off x="843163" y="786073"/>
            <a:ext cx="8134672" cy="504825"/>
          </a:xfrm>
        </p:spPr>
        <p:txBody>
          <a:bodyPr>
            <a:noAutofit/>
          </a:bodyPr>
          <a:lstStyle/>
          <a:p>
            <a:r>
              <a:rPr lang="nl-BE" sz="3600" b="1" dirty="0" smtClean="0"/>
              <a:t>4 </a:t>
            </a:r>
            <a:r>
              <a:rPr lang="nl-BE" sz="3600" b="1" dirty="0" err="1" smtClean="0"/>
              <a:t>SBZ’s</a:t>
            </a:r>
            <a:r>
              <a:rPr lang="nl-BE" sz="3600" b="1" dirty="0" smtClean="0"/>
              <a:t> West-Vlaanderen</a:t>
            </a:r>
            <a:endParaRPr lang="nl-BE" sz="3600" b="1" dirty="0"/>
          </a:p>
        </p:txBody>
      </p:sp>
    </p:spTree>
    <p:extLst>
      <p:ext uri="{BB962C8B-B14F-4D97-AF65-F5344CB8AC3E}">
        <p14:creationId xmlns:p14="http://schemas.microsoft.com/office/powerpoint/2010/main" val="365259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9204"/>
                                        </p:tgtEl>
                                        <p:attrNameLst>
                                          <p:attrName>style.visibility</p:attrName>
                                        </p:attrNameLst>
                                      </p:cBhvr>
                                      <p:to>
                                        <p:strVal val="visible"/>
                                      </p:to>
                                    </p:set>
                                    <p:anim calcmode="lin" valueType="num">
                                      <p:cBhvr additive="base">
                                        <p:cTn id="7" dur="500" fill="hold"/>
                                        <p:tgtEl>
                                          <p:spTgt spid="519204"/>
                                        </p:tgtEl>
                                        <p:attrNameLst>
                                          <p:attrName>ppt_x</p:attrName>
                                        </p:attrNameLst>
                                      </p:cBhvr>
                                      <p:tavLst>
                                        <p:tav tm="0">
                                          <p:val>
                                            <p:strVal val="#ppt_x"/>
                                          </p:val>
                                        </p:tav>
                                        <p:tav tm="100000">
                                          <p:val>
                                            <p:strVal val="#ppt_x"/>
                                          </p:val>
                                        </p:tav>
                                      </p:tavLst>
                                    </p:anim>
                                    <p:anim calcmode="lin" valueType="num">
                                      <p:cBhvr additive="base">
                                        <p:cTn id="8" dur="500" fill="hold"/>
                                        <p:tgtEl>
                                          <p:spTgt spid="5192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9205"/>
                                        </p:tgtEl>
                                        <p:attrNameLst>
                                          <p:attrName>style.visibility</p:attrName>
                                        </p:attrNameLst>
                                      </p:cBhvr>
                                      <p:to>
                                        <p:strVal val="visible"/>
                                      </p:to>
                                    </p:set>
                                    <p:anim calcmode="lin" valueType="num">
                                      <p:cBhvr additive="base">
                                        <p:cTn id="13" dur="500" fill="hold"/>
                                        <p:tgtEl>
                                          <p:spTgt spid="519205"/>
                                        </p:tgtEl>
                                        <p:attrNameLst>
                                          <p:attrName>ppt_x</p:attrName>
                                        </p:attrNameLst>
                                      </p:cBhvr>
                                      <p:tavLst>
                                        <p:tav tm="0">
                                          <p:val>
                                            <p:strVal val="#ppt_x"/>
                                          </p:val>
                                        </p:tav>
                                        <p:tav tm="100000">
                                          <p:val>
                                            <p:strVal val="#ppt_x"/>
                                          </p:val>
                                        </p:tav>
                                      </p:tavLst>
                                    </p:anim>
                                    <p:anim calcmode="lin" valueType="num">
                                      <p:cBhvr additive="base">
                                        <p:cTn id="14" dur="500" fill="hold"/>
                                        <p:tgtEl>
                                          <p:spTgt spid="51920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9206"/>
                                        </p:tgtEl>
                                        <p:attrNameLst>
                                          <p:attrName>style.visibility</p:attrName>
                                        </p:attrNameLst>
                                      </p:cBhvr>
                                      <p:to>
                                        <p:strVal val="visible"/>
                                      </p:to>
                                    </p:set>
                                    <p:anim calcmode="lin" valueType="num">
                                      <p:cBhvr additive="base">
                                        <p:cTn id="19" dur="500" fill="hold"/>
                                        <p:tgtEl>
                                          <p:spTgt spid="519206"/>
                                        </p:tgtEl>
                                        <p:attrNameLst>
                                          <p:attrName>ppt_x</p:attrName>
                                        </p:attrNameLst>
                                      </p:cBhvr>
                                      <p:tavLst>
                                        <p:tav tm="0">
                                          <p:val>
                                            <p:strVal val="#ppt_x"/>
                                          </p:val>
                                        </p:tav>
                                        <p:tav tm="100000">
                                          <p:val>
                                            <p:strVal val="#ppt_x"/>
                                          </p:val>
                                        </p:tav>
                                      </p:tavLst>
                                    </p:anim>
                                    <p:anim calcmode="lin" valueType="num">
                                      <p:cBhvr additive="base">
                                        <p:cTn id="20" dur="500" fill="hold"/>
                                        <p:tgtEl>
                                          <p:spTgt spid="51920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9201"/>
                                        </p:tgtEl>
                                        <p:attrNameLst>
                                          <p:attrName>style.visibility</p:attrName>
                                        </p:attrNameLst>
                                      </p:cBhvr>
                                      <p:to>
                                        <p:strVal val="visible"/>
                                      </p:to>
                                    </p:set>
                                    <p:anim calcmode="lin" valueType="num">
                                      <p:cBhvr additive="base">
                                        <p:cTn id="25" dur="500" fill="hold"/>
                                        <p:tgtEl>
                                          <p:spTgt spid="519201"/>
                                        </p:tgtEl>
                                        <p:attrNameLst>
                                          <p:attrName>ppt_x</p:attrName>
                                        </p:attrNameLst>
                                      </p:cBhvr>
                                      <p:tavLst>
                                        <p:tav tm="0">
                                          <p:val>
                                            <p:strVal val="#ppt_x"/>
                                          </p:val>
                                        </p:tav>
                                        <p:tav tm="100000">
                                          <p:val>
                                            <p:strVal val="#ppt_x"/>
                                          </p:val>
                                        </p:tav>
                                      </p:tavLst>
                                    </p:anim>
                                    <p:anim calcmode="lin" valueType="num">
                                      <p:cBhvr additive="base">
                                        <p:cTn id="26" dur="500" fill="hold"/>
                                        <p:tgtEl>
                                          <p:spTgt spid="519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201" grpId="0" animBg="1"/>
      <p:bldP spid="519204" grpId="0" animBg="1"/>
      <p:bldP spid="519205" grpId="0" animBg="1"/>
      <p:bldP spid="51920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a:off x="1259632" y="3429000"/>
            <a:ext cx="1080120" cy="8640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836712"/>
            <a:ext cx="7933513" cy="544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Tekstvak 1"/>
          <p:cNvSpPr txBox="1">
            <a:spLocks noChangeArrowheads="1"/>
          </p:cNvSpPr>
          <p:nvPr/>
        </p:nvSpPr>
        <p:spPr bwMode="auto">
          <a:xfrm>
            <a:off x="0" y="-588932"/>
            <a:ext cx="9144000" cy="1569660"/>
          </a:xfrm>
          <a:prstGeom prst="rect">
            <a:avLst/>
          </a:prstGeom>
          <a:solidFill>
            <a:schemeClr val="bg1"/>
          </a:solidFill>
          <a:ln>
            <a:noFill/>
          </a:ln>
          <a:extLst/>
        </p:spPr>
        <p:txBody>
          <a:bodyPr wrap="square">
            <a:spAutoFit/>
          </a:bodyPr>
          <a:lstStyle>
            <a:lvl1pPr eaLnBrk="0" hangingPunct="0">
              <a:defRPr sz="2800">
                <a:solidFill>
                  <a:schemeClr val="tx1"/>
                </a:solidFill>
                <a:latin typeface="Verdana" pitchFamily="34" charset="0"/>
                <a:ea typeface="Geneva" pitchFamily="-125" charset="-128"/>
              </a:defRPr>
            </a:lvl1pPr>
            <a:lvl2pPr marL="742950" indent="-285750" eaLnBrk="0" hangingPunct="0">
              <a:defRPr sz="2800">
                <a:solidFill>
                  <a:schemeClr val="tx1"/>
                </a:solidFill>
                <a:latin typeface="Verdana" pitchFamily="34" charset="0"/>
                <a:ea typeface="Geneva" pitchFamily="-125" charset="-128"/>
              </a:defRPr>
            </a:lvl2pPr>
            <a:lvl3pPr marL="1143000" indent="-228600" eaLnBrk="0" hangingPunct="0">
              <a:defRPr sz="2800">
                <a:solidFill>
                  <a:schemeClr val="tx1"/>
                </a:solidFill>
                <a:latin typeface="Verdana" pitchFamily="34" charset="0"/>
                <a:ea typeface="Geneva" pitchFamily="-125" charset="-128"/>
              </a:defRPr>
            </a:lvl3pPr>
            <a:lvl4pPr marL="1600200" indent="-228600" eaLnBrk="0" hangingPunct="0">
              <a:defRPr sz="2800">
                <a:solidFill>
                  <a:schemeClr val="tx1"/>
                </a:solidFill>
                <a:latin typeface="Verdana" pitchFamily="34" charset="0"/>
                <a:ea typeface="Geneva" pitchFamily="-125" charset="-128"/>
              </a:defRPr>
            </a:lvl4pPr>
            <a:lvl5pPr marL="2057400" indent="-228600" eaLnBrk="0" hangingPunct="0">
              <a:defRPr sz="2800">
                <a:solidFill>
                  <a:schemeClr val="tx1"/>
                </a:solidFill>
                <a:latin typeface="Verdana" pitchFamily="34" charset="0"/>
                <a:ea typeface="Geneva" pitchFamily="-125" charset="-128"/>
              </a:defRPr>
            </a:lvl5pPr>
            <a:lvl6pPr marL="25146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6pPr>
            <a:lvl7pPr marL="29718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7pPr>
            <a:lvl8pPr marL="34290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8pPr>
            <a:lvl9pPr marL="3886200" indent="-228600" eaLnBrk="0" fontAlgn="base" hangingPunct="0">
              <a:spcBef>
                <a:spcPct val="20000"/>
              </a:spcBef>
              <a:spcAft>
                <a:spcPct val="0"/>
              </a:spcAft>
              <a:buClr>
                <a:schemeClr val="tx2"/>
              </a:buClr>
              <a:buChar char="•"/>
              <a:defRPr sz="2800">
                <a:solidFill>
                  <a:schemeClr val="tx1"/>
                </a:solidFill>
                <a:latin typeface="Verdana" pitchFamily="34" charset="0"/>
                <a:ea typeface="Geneva" pitchFamily="-125" charset="-128"/>
              </a:defRPr>
            </a:lvl9pPr>
          </a:lstStyle>
          <a:p>
            <a:pPr eaLnBrk="1" hangingPunct="1">
              <a:buFontTx/>
              <a:buNone/>
            </a:pPr>
            <a:endParaRPr lang="nl-BE" sz="3200" b="1" dirty="0" smtClean="0"/>
          </a:p>
          <a:p>
            <a:pPr eaLnBrk="1" hangingPunct="1">
              <a:buFontTx/>
              <a:buNone/>
            </a:pPr>
            <a:r>
              <a:rPr lang="nl-BE" sz="3200" b="1" dirty="0" smtClean="0"/>
              <a:t>Duingebieden (</a:t>
            </a:r>
            <a:r>
              <a:rPr lang="nl-BE" sz="3200" b="1" dirty="0" err="1" smtClean="0"/>
              <a:t>incl</a:t>
            </a:r>
            <a:r>
              <a:rPr lang="nl-BE" sz="3200" b="1" dirty="0" smtClean="0"/>
              <a:t> </a:t>
            </a:r>
            <a:r>
              <a:rPr lang="nl-BE" sz="3200" b="1" dirty="0" err="1" smtClean="0"/>
              <a:t>Ijzermonding</a:t>
            </a:r>
            <a:r>
              <a:rPr lang="nl-BE" sz="3200" b="1" dirty="0" smtClean="0"/>
              <a:t> en Zwin)</a:t>
            </a:r>
            <a:endParaRPr lang="nl-BE" sz="3200" b="1" dirty="0"/>
          </a:p>
        </p:txBody>
      </p:sp>
    </p:spTree>
    <p:extLst>
      <p:ext uri="{BB962C8B-B14F-4D97-AF65-F5344CB8AC3E}">
        <p14:creationId xmlns:p14="http://schemas.microsoft.com/office/powerpoint/2010/main" val="3469826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Bezoek IF">
  <a:themeElements>
    <a:clrScheme name="ANB-kleurenschema">
      <a:dk1>
        <a:sysClr val="windowText" lastClr="000000"/>
      </a:dk1>
      <a:lt1>
        <a:sysClr val="window" lastClr="FFFFFF"/>
      </a:lt1>
      <a:dk2>
        <a:srgbClr val="006460"/>
      </a:dk2>
      <a:lt2>
        <a:srgbClr val="7A9283"/>
      </a:lt2>
      <a:accent1>
        <a:srgbClr val="C5D683"/>
      </a:accent1>
      <a:accent2>
        <a:srgbClr val="6A4300"/>
      </a:accent2>
      <a:accent3>
        <a:srgbClr val="7A9283"/>
      </a:accent3>
      <a:accent4>
        <a:srgbClr val="CAC49C"/>
      </a:accent4>
      <a:accent5>
        <a:srgbClr val="51654F"/>
      </a:accent5>
      <a:accent6>
        <a:srgbClr val="000000"/>
      </a:accent6>
      <a:hlink>
        <a:srgbClr val="434034"/>
      </a:hlink>
      <a:folHlink>
        <a:srgbClr val="92B4BD"/>
      </a:folHlink>
    </a:clrScheme>
    <a:fontScheme name="ANB-them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ANB-kleurenschema">
      <a:dk1>
        <a:sysClr val="windowText" lastClr="000000"/>
      </a:dk1>
      <a:lt1>
        <a:sysClr val="window" lastClr="FFFFFF"/>
      </a:lt1>
      <a:dk2>
        <a:srgbClr val="006460"/>
      </a:dk2>
      <a:lt2>
        <a:srgbClr val="7A9283"/>
      </a:lt2>
      <a:accent1>
        <a:srgbClr val="C5D683"/>
      </a:accent1>
      <a:accent2>
        <a:srgbClr val="6A4300"/>
      </a:accent2>
      <a:accent3>
        <a:srgbClr val="7A9283"/>
      </a:accent3>
      <a:accent4>
        <a:srgbClr val="CAC49C"/>
      </a:accent4>
      <a:accent5>
        <a:srgbClr val="51654F"/>
      </a:accent5>
      <a:accent6>
        <a:srgbClr val="000000"/>
      </a:accent6>
      <a:hlink>
        <a:srgbClr val="434034"/>
      </a:hlink>
      <a:folHlink>
        <a:srgbClr val="92B4BD"/>
      </a:folHlink>
    </a:clrScheme>
    <a:fontScheme name="ANB-them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ANB-kleurenschema">
      <a:dk1>
        <a:sysClr val="windowText" lastClr="000000"/>
      </a:dk1>
      <a:lt1>
        <a:sysClr val="window" lastClr="FFFFFF"/>
      </a:lt1>
      <a:dk2>
        <a:srgbClr val="006460"/>
      </a:dk2>
      <a:lt2>
        <a:srgbClr val="7A9283"/>
      </a:lt2>
      <a:accent1>
        <a:srgbClr val="C5D683"/>
      </a:accent1>
      <a:accent2>
        <a:srgbClr val="6A4300"/>
      </a:accent2>
      <a:accent3>
        <a:srgbClr val="7A9283"/>
      </a:accent3>
      <a:accent4>
        <a:srgbClr val="CAC49C"/>
      </a:accent4>
      <a:accent5>
        <a:srgbClr val="51654F"/>
      </a:accent5>
      <a:accent6>
        <a:srgbClr val="000000"/>
      </a:accent6>
      <a:hlink>
        <a:srgbClr val="434034"/>
      </a:hlink>
      <a:folHlink>
        <a:srgbClr val="92B4BD"/>
      </a:folHlink>
    </a:clrScheme>
    <a:fontScheme name="ANB-them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fbeeldingsactivum" ma:contentTypeID="0x0101009148F5A04DDD49CBA7127AADA5FB792B00AADE34325A8B49CDA8BB4DB53328F21400E214FBA4CAF57A4C9495397FB65022F2" ma:contentTypeVersion="1" ma:contentTypeDescription="Een afbeelding uploaden." ma:contentTypeScope="" ma:versionID="a88c89d7f0c96736019b63f60ee12caa">
  <xsd:schema xmlns:xsd="http://www.w3.org/2001/XMLSchema" xmlns:xs="http://www.w3.org/2001/XMLSchema" xmlns:p="http://schemas.microsoft.com/office/2006/metadata/properties" xmlns:ns1="http://schemas.microsoft.com/sharepoint/v3" xmlns:ns2="5AFDF991-8496-4A45-BD62-0A218C2551F1" xmlns:ns3="http://schemas.microsoft.com/sharepoint/v3/fields" targetNamespace="http://schemas.microsoft.com/office/2006/metadata/properties" ma:root="true" ma:fieldsID="b91ec2fc6e8142845e0396474842b774" ns1:_="" ns2:_="" ns3:_="">
    <xsd:import namespace="http://schemas.microsoft.com/sharepoint/v3"/>
    <xsd:import namespace="5AFDF991-8496-4A45-BD62-0A218C2551F1"/>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Pad van URL" ma:hidden="true" ma:list="Docs" ma:internalName="FileRef" ma:readOnly="true" ma:showField="FullUrl">
      <xsd:simpleType>
        <xsd:restriction base="dms:Lookup"/>
      </xsd:simpleType>
    </xsd:element>
    <xsd:element name="File_x0020_Type" ma:index="9" nillable="true" ma:displayName="Bestandstype" ma:hidden="true" ma:internalName="File_x0020_Type" ma:readOnly="true">
      <xsd:simpleType>
        <xsd:restriction base="dms:Text"/>
      </xsd:simpleType>
    </xsd:element>
    <xsd:element name="HTML_x0020_File_x0020_Type" ma:index="10" nillable="true" ma:displayName="HTML-bestandstype" ma:hidden="true" ma:internalName="HTML_x0020_File_x0020_Type" ma:readOnly="true">
      <xsd:simpleType>
        <xsd:restriction base="dms:Text"/>
      </xsd:simpleType>
    </xsd:element>
    <xsd:element name="FSObjType" ma:index="11" nillable="true" ma:displayName="Itemtype" ma:hidden="true" ma:list="Docs" ma:internalName="FSObjType" ma:readOnly="true" ma:showField="FSType">
      <xsd:simpleType>
        <xsd:restriction base="dms:Lookup"/>
      </xsd:simpleType>
    </xsd:element>
    <xsd:element name="PublishingStartDate" ma:index="27" nillable="true" ma:displayName="Begindatum van de planning" ma:internalName="PublishingStartDate">
      <xsd:simpleType>
        <xsd:restriction base="dms:Unknown"/>
      </xsd:simpleType>
    </xsd:element>
    <xsd:element name="PublishingExpirationDate" ma:index="28" nillable="true" ma:displayName="Einddatum van de planning"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FDF991-8496-4A45-BD62-0A218C2551F1" elementFormDefault="qualified">
    <xsd:import namespace="http://schemas.microsoft.com/office/2006/documentManagement/types"/>
    <xsd:import namespace="http://schemas.microsoft.com/office/infopath/2007/PartnerControls"/>
    <xsd:element name="ThumbnailExists" ma:index="18" nillable="true" ma:displayName="Miniatuur bestaat" ma:default="FALSE" ma:hidden="true" ma:internalName="ThumbnailExists" ma:readOnly="true">
      <xsd:simpleType>
        <xsd:restriction base="dms:Boolean"/>
      </xsd:simpleType>
    </xsd:element>
    <xsd:element name="PreviewExists" ma:index="19" nillable="true" ma:displayName="Voorbeeld bestaat" ma:default="FALSE" ma:hidden="true" ma:internalName="PreviewExists" ma:readOnly="true">
      <xsd:simpleType>
        <xsd:restriction base="dms:Boolean"/>
      </xsd:simpleType>
    </xsd:element>
    <xsd:element name="ImageWidth" ma:index="20" nillable="true" ma:displayName="Breedte" ma:internalName="ImageWidth" ma:readOnly="true">
      <xsd:simpleType>
        <xsd:restriction base="dms:Unknown"/>
      </xsd:simpleType>
    </xsd:element>
    <xsd:element name="ImageHeight" ma:index="22" nillable="true" ma:displayName="Hoogte" ma:internalName="ImageHeight" ma:readOnly="true">
      <xsd:simpleType>
        <xsd:restriction base="dms:Unknown"/>
      </xsd:simpleType>
    </xsd:element>
    <xsd:element name="ImageCreateDate" ma:index="25" nillable="true" ma:displayName="Afbeelding gemaakt op"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eur"/>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ma:index="23" ma:displayName="Opmerkingen"/>
        <xsd:element name="keywords" minOccurs="0" maxOccurs="1" type="xsd:string" ma:index="14" ma:displayName="Vrije trefwoorden"/>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CreateDate xmlns="5AFDF991-8496-4A45-BD62-0A218C2551F1"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2CE42AE9-CBDA-4B8E-A345-B7D3682353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AFDF991-8496-4A45-BD62-0A218C2551F1"/>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9ED5FA-EEB9-4578-886F-EF5687F9BAFF}">
  <ds:schemaRefs>
    <ds:schemaRef ds:uri="http://schemas.microsoft.com/sharepoint/v3/contenttype/forms"/>
  </ds:schemaRefs>
</ds:datastoreItem>
</file>

<file path=customXml/itemProps3.xml><?xml version="1.0" encoding="utf-8"?>
<ds:datastoreItem xmlns:ds="http://schemas.openxmlformats.org/officeDocument/2006/customXml" ds:itemID="{DD5E2A63-5261-4D2E-9B85-D6D71465CAB6}">
  <ds:schemaRefs>
    <ds:schemaRef ds:uri="http://purl.org/dc/terms/"/>
    <ds:schemaRef ds:uri="http://purl.org/dc/elements/1.1/"/>
    <ds:schemaRef ds:uri="http://www.w3.org/XML/1998/namespace"/>
    <ds:schemaRef ds:uri="http://schemas.microsoft.com/office/2006/documentManagement/types"/>
    <ds:schemaRef ds:uri="http://schemas.microsoft.com/office/2006/metadata/properties"/>
    <ds:schemaRef ds:uri="5AFDF991-8496-4A45-BD62-0A218C2551F1"/>
    <ds:schemaRef ds:uri="http://schemas.microsoft.com/office/infopath/2007/PartnerControls"/>
    <ds:schemaRef ds:uri="http://purl.org/dc/dcmitype/"/>
    <ds:schemaRef ds:uri="http://schemas.openxmlformats.org/package/2006/metadata/core-properties"/>
    <ds:schemaRef ds:uri="http://schemas.microsoft.com/sharepoint/v3/field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Bezoek IF</Template>
  <TotalTime>9266</TotalTime>
  <Words>1441</Words>
  <Application>Microsoft Office PowerPoint</Application>
  <PresentationFormat>Diavoorstelling (4:3)</PresentationFormat>
  <Paragraphs>193</Paragraphs>
  <Slides>22</Slides>
  <Notes>19</Notes>
  <HiddenSlides>0</HiddenSlides>
  <MMClips>0</MMClips>
  <ScaleCrop>false</ScaleCrop>
  <HeadingPairs>
    <vt:vector size="4" baseType="variant">
      <vt:variant>
        <vt:lpstr>Thema</vt:lpstr>
      </vt:variant>
      <vt:variant>
        <vt:i4>1</vt:i4>
      </vt:variant>
      <vt:variant>
        <vt:lpstr>Diatitels</vt:lpstr>
      </vt:variant>
      <vt:variant>
        <vt:i4>22</vt:i4>
      </vt:variant>
    </vt:vector>
  </HeadingPairs>
  <TitlesOfParts>
    <vt:vector size="23" baseType="lpstr">
      <vt:lpstr>Bezoek IF</vt:lpstr>
      <vt:lpstr>PowerPoint-presentatie</vt:lpstr>
      <vt:lpstr>PowerPoint-presentatie</vt:lpstr>
      <vt:lpstr>PowerPoint-presentatie</vt:lpstr>
      <vt:lpstr>PowerPoint-presentatie</vt:lpstr>
      <vt:lpstr>PowerPoint-presentatie</vt:lpstr>
      <vt:lpstr>PowerPoint-presentatie</vt:lpstr>
      <vt:lpstr>?Focus Overlegproces?</vt:lpstr>
      <vt:lpstr>4 SBZ’s West-Vlaanderen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Trekkers bij ANB</vt:lpstr>
      <vt:lpstr>PowerPoint-presentatie</vt:lpstr>
      <vt:lpstr>Overleg : met wie?</vt:lpstr>
      <vt:lpstr>PowerPoint-presentatie</vt:lpstr>
      <vt:lpstr>Mindset</vt:lpstr>
      <vt:lpstr>PowerPoint-presentatie</vt:lpstr>
    </vt:vector>
  </TitlesOfParts>
  <Company>Vlaamse Overheid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Unknown</dc:creator>
  <cp:lastModifiedBy>Vanneste, Kaat</cp:lastModifiedBy>
  <cp:revision>566</cp:revision>
  <cp:lastPrinted>2013-10-14T09:05:17Z</cp:lastPrinted>
  <dcterms:created xsi:type="dcterms:W3CDTF">2012-05-08T06:37:25Z</dcterms:created>
  <dcterms:modified xsi:type="dcterms:W3CDTF">2015-01-09T14:42:18Z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0x0101009148F5A04DDD49CBA7127AADA5FB792B00AADE34325A8B49CDA8BB4DB53328F21400E214FBA4CAF57A4C9495397FB65022F2</vt:lpwstr>
  </property>
  <property fmtid="{D5CDD505-2E9C-101B-9397-08002B2CF9AE}" pid="3" name="anb_Thema">
    <vt:lpwstr>112;#Huisstijl|460027cc-91f2-4645-a49e-8c597d37546e</vt:lpwstr>
  </property>
  <property fmtid="{D5CDD505-2E9C-101B-9397-08002B2CF9AE}" pid="4" name="Soort document">
    <vt:lpwstr>110;#Sjabloon|eee9a9e1-e150-4502-8983-d74a20bb52e9</vt:lpwstr>
  </property>
</Properties>
</file>