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391" r:id="rId5"/>
    <p:sldId id="512" r:id="rId6"/>
    <p:sldId id="536" r:id="rId7"/>
    <p:sldId id="513" r:id="rId8"/>
    <p:sldId id="514" r:id="rId9"/>
    <p:sldId id="515" r:id="rId10"/>
    <p:sldId id="516" r:id="rId11"/>
    <p:sldId id="517" r:id="rId12"/>
    <p:sldId id="518" r:id="rId13"/>
    <p:sldId id="519" r:id="rId14"/>
    <p:sldId id="520" r:id="rId15"/>
    <p:sldId id="521" r:id="rId16"/>
    <p:sldId id="522" r:id="rId17"/>
    <p:sldId id="523" r:id="rId18"/>
    <p:sldId id="524" r:id="rId19"/>
    <p:sldId id="525" r:id="rId20"/>
    <p:sldId id="526" r:id="rId21"/>
    <p:sldId id="527" r:id="rId22"/>
    <p:sldId id="528" r:id="rId23"/>
    <p:sldId id="529" r:id="rId24"/>
    <p:sldId id="530" r:id="rId25"/>
    <p:sldId id="537" r:id="rId26"/>
    <p:sldId id="532" r:id="rId27"/>
    <p:sldId id="533" r:id="rId28"/>
    <p:sldId id="534" r:id="rId29"/>
    <p:sldId id="535" r:id="rId30"/>
    <p:sldId id="538" r:id="rId31"/>
  </p:sldIdLst>
  <p:sldSz cx="9144000" cy="6858000" type="screen4x3"/>
  <p:notesSz cx="6794500" cy="9931400"/>
  <p:defaultTextStyle>
    <a:defPPr>
      <a:defRPr lang="nl-BE"/>
    </a:defPPr>
    <a:lvl1pPr marL="0" algn="l" defTabSz="842845" rtl="0" eaLnBrk="1" latinLnBrk="0" hangingPunct="1">
      <a:defRPr sz="1700" kern="1200">
        <a:solidFill>
          <a:schemeClr val="tx1"/>
        </a:solidFill>
        <a:latin typeface="+mn-lt"/>
        <a:ea typeface="+mn-ea"/>
        <a:cs typeface="+mn-cs"/>
      </a:defRPr>
    </a:lvl1pPr>
    <a:lvl2pPr marL="421422" algn="l" defTabSz="842845" rtl="0" eaLnBrk="1" latinLnBrk="0" hangingPunct="1">
      <a:defRPr sz="1700" kern="1200">
        <a:solidFill>
          <a:schemeClr val="tx1"/>
        </a:solidFill>
        <a:latin typeface="+mn-lt"/>
        <a:ea typeface="+mn-ea"/>
        <a:cs typeface="+mn-cs"/>
      </a:defRPr>
    </a:lvl2pPr>
    <a:lvl3pPr marL="842845" algn="l" defTabSz="842845" rtl="0" eaLnBrk="1" latinLnBrk="0" hangingPunct="1">
      <a:defRPr sz="1700" kern="1200">
        <a:solidFill>
          <a:schemeClr val="tx1"/>
        </a:solidFill>
        <a:latin typeface="+mn-lt"/>
        <a:ea typeface="+mn-ea"/>
        <a:cs typeface="+mn-cs"/>
      </a:defRPr>
    </a:lvl3pPr>
    <a:lvl4pPr marL="1264268" algn="l" defTabSz="842845" rtl="0" eaLnBrk="1" latinLnBrk="0" hangingPunct="1">
      <a:defRPr sz="1700" kern="1200">
        <a:solidFill>
          <a:schemeClr val="tx1"/>
        </a:solidFill>
        <a:latin typeface="+mn-lt"/>
        <a:ea typeface="+mn-ea"/>
        <a:cs typeface="+mn-cs"/>
      </a:defRPr>
    </a:lvl4pPr>
    <a:lvl5pPr marL="1685690" algn="l" defTabSz="842845" rtl="0" eaLnBrk="1" latinLnBrk="0" hangingPunct="1">
      <a:defRPr sz="1700" kern="1200">
        <a:solidFill>
          <a:schemeClr val="tx1"/>
        </a:solidFill>
        <a:latin typeface="+mn-lt"/>
        <a:ea typeface="+mn-ea"/>
        <a:cs typeface="+mn-cs"/>
      </a:defRPr>
    </a:lvl5pPr>
    <a:lvl6pPr marL="2107112" algn="l" defTabSz="842845" rtl="0" eaLnBrk="1" latinLnBrk="0" hangingPunct="1">
      <a:defRPr sz="1700" kern="1200">
        <a:solidFill>
          <a:schemeClr val="tx1"/>
        </a:solidFill>
        <a:latin typeface="+mn-lt"/>
        <a:ea typeface="+mn-ea"/>
        <a:cs typeface="+mn-cs"/>
      </a:defRPr>
    </a:lvl6pPr>
    <a:lvl7pPr marL="2528535" algn="l" defTabSz="842845" rtl="0" eaLnBrk="1" latinLnBrk="0" hangingPunct="1">
      <a:defRPr sz="1700" kern="1200">
        <a:solidFill>
          <a:schemeClr val="tx1"/>
        </a:solidFill>
        <a:latin typeface="+mn-lt"/>
        <a:ea typeface="+mn-ea"/>
        <a:cs typeface="+mn-cs"/>
      </a:defRPr>
    </a:lvl7pPr>
    <a:lvl8pPr marL="2949957" algn="l" defTabSz="842845" rtl="0" eaLnBrk="1" latinLnBrk="0" hangingPunct="1">
      <a:defRPr sz="1700" kern="1200">
        <a:solidFill>
          <a:schemeClr val="tx1"/>
        </a:solidFill>
        <a:latin typeface="+mn-lt"/>
        <a:ea typeface="+mn-ea"/>
        <a:cs typeface="+mn-cs"/>
      </a:defRPr>
    </a:lvl8pPr>
    <a:lvl9pPr marL="3371379" algn="l" defTabSz="842845" rtl="0" eaLnBrk="1" latinLnBrk="0" hangingPunct="1">
      <a:defRPr sz="17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haeghe, Ward" initials="wv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D39"/>
    <a:srgbClr val="F478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9058" autoAdjust="0"/>
  </p:normalViewPr>
  <p:slideViewPr>
    <p:cSldViewPr showGuides="1">
      <p:cViewPr>
        <p:scale>
          <a:sx n="50" d="100"/>
          <a:sy n="50" d="100"/>
        </p:scale>
        <p:origin x="-2562" y="-564"/>
      </p:cViewPr>
      <p:guideLst>
        <p:guide orient="horz" pos="300"/>
        <p:guide orient="horz" pos="3884"/>
        <p:guide orient="horz" pos="2161"/>
        <p:guide orient="horz" pos="1115"/>
        <p:guide pos="5511"/>
        <p:guide pos="24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59" d="100"/>
          <a:sy n="59" d="100"/>
        </p:scale>
        <p:origin x="-2765" y="-86"/>
      </p:cViewPr>
      <p:guideLst>
        <p:guide orient="horz" pos="3129"/>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2D5713-5A12-448E-BC7C-11280528EAAB}"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nl-BE"/>
        </a:p>
      </dgm:t>
    </dgm:pt>
    <dgm:pt modelId="{0C808C6E-C35D-4AA1-B825-F7E006F82A2D}">
      <dgm:prSet phldrT="[Tekst]" custT="1"/>
      <dgm:spPr/>
      <dgm:t>
        <a:bodyPr/>
        <a:lstStyle/>
        <a:p>
          <a:r>
            <a:rPr lang="nl-BE" sz="1800" dirty="0" smtClean="0"/>
            <a:t>Overleg Platform 1</a:t>
          </a:r>
          <a:endParaRPr lang="nl-BE" sz="1800" dirty="0"/>
        </a:p>
      </dgm:t>
    </dgm:pt>
    <dgm:pt modelId="{BE231BDB-F562-40C1-B2A0-E48F381C1972}" type="parTrans" cxnId="{14D13428-B51E-4937-B7C8-E47571E22D21}">
      <dgm:prSet/>
      <dgm:spPr/>
      <dgm:t>
        <a:bodyPr/>
        <a:lstStyle/>
        <a:p>
          <a:endParaRPr lang="nl-BE" sz="2000"/>
        </a:p>
      </dgm:t>
    </dgm:pt>
    <dgm:pt modelId="{D5C65A6B-7F27-4C53-B490-F792DE311C57}" type="sibTrans" cxnId="{14D13428-B51E-4937-B7C8-E47571E22D21}">
      <dgm:prSet/>
      <dgm:spPr/>
      <dgm:t>
        <a:bodyPr/>
        <a:lstStyle/>
        <a:p>
          <a:endParaRPr lang="nl-BE" sz="2000"/>
        </a:p>
      </dgm:t>
    </dgm:pt>
    <dgm:pt modelId="{613AFE85-6EF5-4181-824E-F7F133CBA6E1}">
      <dgm:prSet phldrT="[Tekst]" custT="1"/>
      <dgm:spPr/>
      <dgm:t>
        <a:bodyPr/>
        <a:lstStyle/>
        <a:p>
          <a:r>
            <a:rPr lang="nl-BE" sz="1800" dirty="0" smtClean="0"/>
            <a:t>Tussentijds overleg</a:t>
          </a:r>
          <a:endParaRPr lang="nl-BE" sz="1800" dirty="0"/>
        </a:p>
      </dgm:t>
    </dgm:pt>
    <dgm:pt modelId="{087A17CC-395E-4443-BBB8-81CAFD1B136D}" type="parTrans" cxnId="{46F8FD10-F407-4073-8BF6-2A54A6BEA359}">
      <dgm:prSet/>
      <dgm:spPr/>
      <dgm:t>
        <a:bodyPr/>
        <a:lstStyle/>
        <a:p>
          <a:endParaRPr lang="nl-BE"/>
        </a:p>
      </dgm:t>
    </dgm:pt>
    <dgm:pt modelId="{B362531E-6122-4BC1-BE40-1A4662167DB6}" type="sibTrans" cxnId="{46F8FD10-F407-4073-8BF6-2A54A6BEA359}">
      <dgm:prSet/>
      <dgm:spPr/>
      <dgm:t>
        <a:bodyPr/>
        <a:lstStyle/>
        <a:p>
          <a:endParaRPr lang="nl-BE"/>
        </a:p>
      </dgm:t>
    </dgm:pt>
    <dgm:pt modelId="{A63C69B8-1908-41CD-B4BA-9E6B97C9EFDD}">
      <dgm:prSet phldrT="[Tekst]" custT="1"/>
      <dgm:spPr/>
      <dgm:t>
        <a:bodyPr/>
        <a:lstStyle/>
        <a:p>
          <a:r>
            <a:rPr lang="nl-BE" sz="1800" dirty="0" smtClean="0"/>
            <a:t>Finale adviesronde M.P.1.1. </a:t>
          </a:r>
          <a:endParaRPr lang="nl-BE" sz="1800" dirty="0"/>
        </a:p>
      </dgm:t>
    </dgm:pt>
    <dgm:pt modelId="{8174796F-1E1F-49E4-BFA5-AFA83838511B}" type="parTrans" cxnId="{1F566FBB-8D39-43D6-845A-0FC8C3A572E9}">
      <dgm:prSet/>
      <dgm:spPr/>
      <dgm:t>
        <a:bodyPr/>
        <a:lstStyle/>
        <a:p>
          <a:endParaRPr lang="nl-BE"/>
        </a:p>
      </dgm:t>
    </dgm:pt>
    <dgm:pt modelId="{024ABD37-3BAC-4DFB-B919-177DC0D5F63A}" type="sibTrans" cxnId="{1F566FBB-8D39-43D6-845A-0FC8C3A572E9}">
      <dgm:prSet/>
      <dgm:spPr/>
      <dgm:t>
        <a:bodyPr/>
        <a:lstStyle/>
        <a:p>
          <a:endParaRPr lang="nl-BE"/>
        </a:p>
      </dgm:t>
    </dgm:pt>
    <dgm:pt modelId="{838A9F45-187D-4357-A465-FAAF85FCF861}">
      <dgm:prSet phldrT="[Tekst]" custT="1"/>
      <dgm:spPr/>
      <dgm:t>
        <a:bodyPr/>
        <a:lstStyle/>
        <a:p>
          <a:r>
            <a:rPr lang="nl-BE" sz="1800" dirty="0" smtClean="0"/>
            <a:t>Overleg</a:t>
          </a:r>
        </a:p>
        <a:p>
          <a:r>
            <a:rPr lang="nl-BE" sz="1800" dirty="0" smtClean="0"/>
            <a:t>platform 2</a:t>
          </a:r>
          <a:endParaRPr lang="nl-BE" sz="1800" dirty="0"/>
        </a:p>
      </dgm:t>
    </dgm:pt>
    <dgm:pt modelId="{D8E1D153-AC59-4216-BA67-3D69B90A0BF7}" type="parTrans" cxnId="{1DC328ED-5A86-4CC3-80D0-9F8BBB644A75}">
      <dgm:prSet/>
      <dgm:spPr/>
      <dgm:t>
        <a:bodyPr/>
        <a:lstStyle/>
        <a:p>
          <a:endParaRPr lang="nl-BE"/>
        </a:p>
      </dgm:t>
    </dgm:pt>
    <dgm:pt modelId="{E8D316F4-0EAC-458A-97BD-073A8721F1F7}" type="sibTrans" cxnId="{1DC328ED-5A86-4CC3-80D0-9F8BBB644A75}">
      <dgm:prSet/>
      <dgm:spPr/>
      <dgm:t>
        <a:bodyPr/>
        <a:lstStyle/>
        <a:p>
          <a:endParaRPr lang="nl-BE"/>
        </a:p>
      </dgm:t>
    </dgm:pt>
    <dgm:pt modelId="{83CA048A-5E40-4B7F-90EB-2637CAB7309F}">
      <dgm:prSet phldrT="[Tekst]" custT="1"/>
      <dgm:spPr/>
      <dgm:t>
        <a:bodyPr/>
        <a:lstStyle/>
        <a:p>
          <a:r>
            <a:rPr lang="nl-BE" sz="1800" smtClean="0"/>
            <a:t>Provinciaal infomoment 02/06</a:t>
          </a:r>
          <a:endParaRPr lang="nl-BE" sz="1600" dirty="0"/>
        </a:p>
      </dgm:t>
    </dgm:pt>
    <dgm:pt modelId="{8BC894EA-DE57-4171-88A3-E8E982B948E7}" type="parTrans" cxnId="{9F5E5099-9E83-4C2E-AE43-954F9680C01C}">
      <dgm:prSet/>
      <dgm:spPr/>
      <dgm:t>
        <a:bodyPr/>
        <a:lstStyle/>
        <a:p>
          <a:endParaRPr lang="nl-BE"/>
        </a:p>
      </dgm:t>
    </dgm:pt>
    <dgm:pt modelId="{668FCA5D-809A-4DBA-A35D-267B5792C288}" type="sibTrans" cxnId="{9F5E5099-9E83-4C2E-AE43-954F9680C01C}">
      <dgm:prSet/>
      <dgm:spPr/>
      <dgm:t>
        <a:bodyPr/>
        <a:lstStyle/>
        <a:p>
          <a:endParaRPr lang="nl-BE"/>
        </a:p>
      </dgm:t>
    </dgm:pt>
    <dgm:pt modelId="{778B3B88-FCFA-4B38-8731-30BECE523050}">
      <dgm:prSet phldrT="[Tekst]" custT="1"/>
      <dgm:spPr/>
      <dgm:t>
        <a:bodyPr/>
        <a:lstStyle/>
        <a:p>
          <a:r>
            <a:rPr lang="nl-BE" sz="1800" dirty="0" err="1" smtClean="0"/>
            <a:t>Belronde</a:t>
          </a:r>
          <a:endParaRPr lang="nl-BE" sz="1800" dirty="0"/>
        </a:p>
      </dgm:t>
    </dgm:pt>
    <dgm:pt modelId="{D0510AD8-8F79-4FFE-BB4D-DCCF2075EEDD}" type="parTrans" cxnId="{AFE91FC9-8B66-4B9B-BB9B-41B6A114F7B4}">
      <dgm:prSet/>
      <dgm:spPr/>
      <dgm:t>
        <a:bodyPr/>
        <a:lstStyle/>
        <a:p>
          <a:endParaRPr lang="nl-BE"/>
        </a:p>
      </dgm:t>
    </dgm:pt>
    <dgm:pt modelId="{DD30E303-F653-4585-9330-F2F154215637}" type="sibTrans" cxnId="{AFE91FC9-8B66-4B9B-BB9B-41B6A114F7B4}">
      <dgm:prSet/>
      <dgm:spPr/>
      <dgm:t>
        <a:bodyPr/>
        <a:lstStyle/>
        <a:p>
          <a:endParaRPr lang="nl-BE"/>
        </a:p>
      </dgm:t>
    </dgm:pt>
    <dgm:pt modelId="{4802DD47-03A8-4022-94E8-3EFB7E0F5CAC}">
      <dgm:prSet phldrT="[Tekst]" custT="1"/>
      <dgm:spPr/>
      <dgm:t>
        <a:bodyPr/>
        <a:lstStyle/>
        <a:p>
          <a:r>
            <a:rPr lang="nl-BE" sz="1800" dirty="0" smtClean="0"/>
            <a:t>Tussentijds overleg</a:t>
          </a:r>
          <a:endParaRPr lang="nl-BE" sz="2000" dirty="0"/>
        </a:p>
      </dgm:t>
    </dgm:pt>
    <dgm:pt modelId="{87CF69CD-57DD-4CB5-AE49-E394D70886B8}" type="parTrans" cxnId="{BCEF2950-0F19-4FEF-BF59-3B1EFA0ACAE6}">
      <dgm:prSet/>
      <dgm:spPr/>
      <dgm:t>
        <a:bodyPr/>
        <a:lstStyle/>
        <a:p>
          <a:endParaRPr lang="nl-BE"/>
        </a:p>
      </dgm:t>
    </dgm:pt>
    <dgm:pt modelId="{683260B0-9216-48CF-8539-25114FE4F550}" type="sibTrans" cxnId="{BCEF2950-0F19-4FEF-BF59-3B1EFA0ACAE6}">
      <dgm:prSet/>
      <dgm:spPr/>
      <dgm:t>
        <a:bodyPr/>
        <a:lstStyle/>
        <a:p>
          <a:endParaRPr lang="nl-BE"/>
        </a:p>
      </dgm:t>
    </dgm:pt>
    <dgm:pt modelId="{58683875-E1E1-4562-B6B9-D911D02D3430}" type="pres">
      <dgm:prSet presAssocID="{702D5713-5A12-448E-BC7C-11280528EAAB}" presName="Name0" presStyleCnt="0">
        <dgm:presLayoutVars>
          <dgm:dir/>
        </dgm:presLayoutVars>
      </dgm:prSet>
      <dgm:spPr/>
      <dgm:t>
        <a:bodyPr/>
        <a:lstStyle/>
        <a:p>
          <a:endParaRPr lang="nl-BE"/>
        </a:p>
      </dgm:t>
    </dgm:pt>
    <dgm:pt modelId="{40BDEFB5-3FCF-454C-AFF9-E74DDDE359EA}" type="pres">
      <dgm:prSet presAssocID="{83CA048A-5E40-4B7F-90EB-2637CAB7309F}" presName="parComposite" presStyleCnt="0"/>
      <dgm:spPr/>
    </dgm:pt>
    <dgm:pt modelId="{571B7AB3-E6BE-4D2D-9424-38F5B3D78CD2}" type="pres">
      <dgm:prSet presAssocID="{83CA048A-5E40-4B7F-90EB-2637CAB7309F}" presName="parBigCircle" presStyleLbl="node0" presStyleIdx="0" presStyleCnt="4"/>
      <dgm:spPr>
        <a:solidFill>
          <a:srgbClr val="FF0000"/>
        </a:solidFill>
      </dgm:spPr>
      <dgm:t>
        <a:bodyPr/>
        <a:lstStyle/>
        <a:p>
          <a:endParaRPr lang="nl-BE"/>
        </a:p>
      </dgm:t>
    </dgm:pt>
    <dgm:pt modelId="{21027F45-8BA1-4862-89B6-D6681DB84F16}" type="pres">
      <dgm:prSet presAssocID="{83CA048A-5E40-4B7F-90EB-2637CAB7309F}" presName="parTx" presStyleLbl="revTx" presStyleIdx="0" presStyleCnt="10"/>
      <dgm:spPr/>
      <dgm:t>
        <a:bodyPr/>
        <a:lstStyle/>
        <a:p>
          <a:endParaRPr lang="nl-BE"/>
        </a:p>
      </dgm:t>
    </dgm:pt>
    <dgm:pt modelId="{E64B60A0-9E58-4817-8A33-EB55EF2CACD0}" type="pres">
      <dgm:prSet presAssocID="{83CA048A-5E40-4B7F-90EB-2637CAB7309F}" presName="bSpace" presStyleCnt="0"/>
      <dgm:spPr/>
    </dgm:pt>
    <dgm:pt modelId="{75DB2585-1FC0-48C3-BE85-113FE834DFA1}" type="pres">
      <dgm:prSet presAssocID="{83CA048A-5E40-4B7F-90EB-2637CAB7309F}" presName="parBackupNorm" presStyleCnt="0"/>
      <dgm:spPr/>
    </dgm:pt>
    <dgm:pt modelId="{9F4B795C-49F8-43E2-82EE-670B003A8F8F}" type="pres">
      <dgm:prSet presAssocID="{668FCA5D-809A-4DBA-A35D-267B5792C288}" presName="parSpace" presStyleCnt="0"/>
      <dgm:spPr/>
    </dgm:pt>
    <dgm:pt modelId="{E540EB9B-BE37-4375-A937-D2509F995FA0}" type="pres">
      <dgm:prSet presAssocID="{778B3B88-FCFA-4B38-8731-30BECE523050}" presName="desBackupLeftNorm" presStyleCnt="0"/>
      <dgm:spPr/>
    </dgm:pt>
    <dgm:pt modelId="{3B8C4295-C1C1-4A0E-A6C2-C5FF8C8E7CBD}" type="pres">
      <dgm:prSet presAssocID="{778B3B88-FCFA-4B38-8731-30BECE523050}" presName="desComposite" presStyleCnt="0"/>
      <dgm:spPr/>
    </dgm:pt>
    <dgm:pt modelId="{88C78248-BFA4-4B59-9054-E6891A2232F6}" type="pres">
      <dgm:prSet presAssocID="{778B3B88-FCFA-4B38-8731-30BECE523050}" presName="desCircle" presStyleLbl="node1" presStyleIdx="0" presStyleCnt="3"/>
      <dgm:spPr>
        <a:solidFill>
          <a:srgbClr val="0070C0"/>
        </a:solidFill>
      </dgm:spPr>
      <dgm:t>
        <a:bodyPr/>
        <a:lstStyle/>
        <a:p>
          <a:endParaRPr lang="nl-BE"/>
        </a:p>
      </dgm:t>
    </dgm:pt>
    <dgm:pt modelId="{98DA019B-A968-4427-8AC1-72AF47DEE3E8}" type="pres">
      <dgm:prSet presAssocID="{778B3B88-FCFA-4B38-8731-30BECE523050}" presName="chTx" presStyleLbl="revTx" presStyleIdx="1" presStyleCnt="10"/>
      <dgm:spPr/>
      <dgm:t>
        <a:bodyPr/>
        <a:lstStyle/>
        <a:p>
          <a:endParaRPr lang="nl-BE"/>
        </a:p>
      </dgm:t>
    </dgm:pt>
    <dgm:pt modelId="{2A102CD2-D777-4450-AF1C-D2BC3B914826}" type="pres">
      <dgm:prSet presAssocID="{778B3B88-FCFA-4B38-8731-30BECE523050}" presName="desTx" presStyleLbl="revTx" presStyleIdx="2" presStyleCnt="10">
        <dgm:presLayoutVars>
          <dgm:bulletEnabled val="1"/>
        </dgm:presLayoutVars>
      </dgm:prSet>
      <dgm:spPr/>
    </dgm:pt>
    <dgm:pt modelId="{4AA831AC-64E2-4D28-861B-9ACBBC0B0BD5}" type="pres">
      <dgm:prSet presAssocID="{778B3B88-FCFA-4B38-8731-30BECE523050}" presName="desBackupRightNorm" presStyleCnt="0"/>
      <dgm:spPr/>
    </dgm:pt>
    <dgm:pt modelId="{8362C056-14AB-4DB5-BDF5-5BEBBA7AE984}" type="pres">
      <dgm:prSet presAssocID="{DD30E303-F653-4585-9330-F2F154215637}" presName="desSpace" presStyleCnt="0"/>
      <dgm:spPr/>
    </dgm:pt>
    <dgm:pt modelId="{B84043AB-ACA5-414B-8590-9A5ED3122ED4}" type="pres">
      <dgm:prSet presAssocID="{0C808C6E-C35D-4AA1-B825-F7E006F82A2D}" presName="parComposite" presStyleCnt="0"/>
      <dgm:spPr/>
    </dgm:pt>
    <dgm:pt modelId="{FD441BD9-6693-472E-9DDD-E000112E550C}" type="pres">
      <dgm:prSet presAssocID="{0C808C6E-C35D-4AA1-B825-F7E006F82A2D}" presName="parBigCircle" presStyleLbl="node0" presStyleIdx="1" presStyleCnt="4"/>
      <dgm:spPr>
        <a:solidFill>
          <a:srgbClr val="FF0000"/>
        </a:solidFill>
      </dgm:spPr>
    </dgm:pt>
    <dgm:pt modelId="{5973147A-1505-4225-880D-15A6F6C9C4F2}" type="pres">
      <dgm:prSet presAssocID="{0C808C6E-C35D-4AA1-B825-F7E006F82A2D}" presName="parTx" presStyleLbl="revTx" presStyleIdx="3" presStyleCnt="10"/>
      <dgm:spPr/>
      <dgm:t>
        <a:bodyPr/>
        <a:lstStyle/>
        <a:p>
          <a:endParaRPr lang="nl-BE"/>
        </a:p>
      </dgm:t>
    </dgm:pt>
    <dgm:pt modelId="{DEBCC17D-E040-4C89-A90C-8DB619345B7C}" type="pres">
      <dgm:prSet presAssocID="{0C808C6E-C35D-4AA1-B825-F7E006F82A2D}" presName="bSpace" presStyleCnt="0"/>
      <dgm:spPr/>
    </dgm:pt>
    <dgm:pt modelId="{13465EA0-2F84-480A-927E-054F4B7E118D}" type="pres">
      <dgm:prSet presAssocID="{0C808C6E-C35D-4AA1-B825-F7E006F82A2D}" presName="parBackupNorm" presStyleCnt="0"/>
      <dgm:spPr/>
    </dgm:pt>
    <dgm:pt modelId="{1EE610B1-8403-413B-8536-FB3F2E1CCD9A}" type="pres">
      <dgm:prSet presAssocID="{D5C65A6B-7F27-4C53-B490-F792DE311C57}" presName="parSpace" presStyleCnt="0"/>
      <dgm:spPr/>
    </dgm:pt>
    <dgm:pt modelId="{D7B09D1D-F50A-4605-AC7C-52717BFEF222}" type="pres">
      <dgm:prSet presAssocID="{4802DD47-03A8-4022-94E8-3EFB7E0F5CAC}" presName="desBackupLeftNorm" presStyleCnt="0"/>
      <dgm:spPr/>
    </dgm:pt>
    <dgm:pt modelId="{CCABD64A-A4B4-48F3-A39E-24025CB2CB51}" type="pres">
      <dgm:prSet presAssocID="{4802DD47-03A8-4022-94E8-3EFB7E0F5CAC}" presName="desComposite" presStyleCnt="0"/>
      <dgm:spPr/>
    </dgm:pt>
    <dgm:pt modelId="{73983571-13A9-44F2-9E07-FF74A779970E}" type="pres">
      <dgm:prSet presAssocID="{4802DD47-03A8-4022-94E8-3EFB7E0F5CAC}" presName="desCircle" presStyleLbl="node1" presStyleIdx="1" presStyleCnt="3"/>
      <dgm:spPr>
        <a:solidFill>
          <a:srgbClr val="0070C0"/>
        </a:solidFill>
      </dgm:spPr>
      <dgm:t>
        <a:bodyPr/>
        <a:lstStyle/>
        <a:p>
          <a:endParaRPr lang="nl-BE"/>
        </a:p>
      </dgm:t>
    </dgm:pt>
    <dgm:pt modelId="{7ED1C4D1-1EA1-4318-86E6-C37CF1D8B422}" type="pres">
      <dgm:prSet presAssocID="{4802DD47-03A8-4022-94E8-3EFB7E0F5CAC}" presName="chTx" presStyleLbl="revTx" presStyleIdx="4" presStyleCnt="10"/>
      <dgm:spPr/>
      <dgm:t>
        <a:bodyPr/>
        <a:lstStyle/>
        <a:p>
          <a:endParaRPr lang="nl-BE"/>
        </a:p>
      </dgm:t>
    </dgm:pt>
    <dgm:pt modelId="{38459914-E6EF-4B41-AB7E-55818EF4CF27}" type="pres">
      <dgm:prSet presAssocID="{4802DD47-03A8-4022-94E8-3EFB7E0F5CAC}" presName="desTx" presStyleLbl="revTx" presStyleIdx="5" presStyleCnt="10">
        <dgm:presLayoutVars>
          <dgm:bulletEnabled val="1"/>
        </dgm:presLayoutVars>
      </dgm:prSet>
      <dgm:spPr/>
    </dgm:pt>
    <dgm:pt modelId="{F9968A9A-A4B6-4F70-9D90-5B8362141367}" type="pres">
      <dgm:prSet presAssocID="{4802DD47-03A8-4022-94E8-3EFB7E0F5CAC}" presName="desBackupRightNorm" presStyleCnt="0"/>
      <dgm:spPr/>
    </dgm:pt>
    <dgm:pt modelId="{E75C5CB3-7EEB-4F80-BDFB-09516C139189}" type="pres">
      <dgm:prSet presAssocID="{683260B0-9216-48CF-8539-25114FE4F550}" presName="desSpace" presStyleCnt="0"/>
      <dgm:spPr/>
    </dgm:pt>
    <dgm:pt modelId="{2982950A-26B6-4A4C-8D98-7120B07981B6}" type="pres">
      <dgm:prSet presAssocID="{838A9F45-187D-4357-A465-FAAF85FCF861}" presName="parComposite" presStyleCnt="0"/>
      <dgm:spPr/>
    </dgm:pt>
    <dgm:pt modelId="{AD20D990-A361-402F-8A08-3FB9495A271E}" type="pres">
      <dgm:prSet presAssocID="{838A9F45-187D-4357-A465-FAAF85FCF861}" presName="parBigCircle" presStyleLbl="node0" presStyleIdx="2" presStyleCnt="4"/>
      <dgm:spPr>
        <a:solidFill>
          <a:srgbClr val="FF0000"/>
        </a:solidFill>
      </dgm:spPr>
    </dgm:pt>
    <dgm:pt modelId="{935A4B60-2DD2-4275-83C4-0875C3D3F9A3}" type="pres">
      <dgm:prSet presAssocID="{838A9F45-187D-4357-A465-FAAF85FCF861}" presName="parTx" presStyleLbl="revTx" presStyleIdx="6" presStyleCnt="10" custLinFactNeighborX="2283" custLinFactNeighborY="1102"/>
      <dgm:spPr/>
      <dgm:t>
        <a:bodyPr/>
        <a:lstStyle/>
        <a:p>
          <a:endParaRPr lang="nl-BE"/>
        </a:p>
      </dgm:t>
    </dgm:pt>
    <dgm:pt modelId="{8D7EE599-80CC-45A8-AE69-A4450599CB8C}" type="pres">
      <dgm:prSet presAssocID="{838A9F45-187D-4357-A465-FAAF85FCF861}" presName="bSpace" presStyleCnt="0"/>
      <dgm:spPr/>
    </dgm:pt>
    <dgm:pt modelId="{38EF35ED-C1ED-4047-A476-CE76E828FDAC}" type="pres">
      <dgm:prSet presAssocID="{838A9F45-187D-4357-A465-FAAF85FCF861}" presName="parBackupNorm" presStyleCnt="0"/>
      <dgm:spPr/>
    </dgm:pt>
    <dgm:pt modelId="{2A7A1870-C959-479A-B5AE-E7CDF6D8F4C5}" type="pres">
      <dgm:prSet presAssocID="{E8D316F4-0EAC-458A-97BD-073A8721F1F7}" presName="parSpace" presStyleCnt="0"/>
      <dgm:spPr/>
    </dgm:pt>
    <dgm:pt modelId="{24ACABD2-1BEC-45E6-8BEB-AB97F50E5B4F}" type="pres">
      <dgm:prSet presAssocID="{613AFE85-6EF5-4181-824E-F7F133CBA6E1}" presName="desBackupLeftNorm" presStyleCnt="0"/>
      <dgm:spPr/>
    </dgm:pt>
    <dgm:pt modelId="{8A006EB4-5CBF-4BA1-9C88-5A392014560C}" type="pres">
      <dgm:prSet presAssocID="{613AFE85-6EF5-4181-824E-F7F133CBA6E1}" presName="desComposite" presStyleCnt="0"/>
      <dgm:spPr/>
    </dgm:pt>
    <dgm:pt modelId="{47BB53A3-3E2A-45DA-914B-30C537F04797}" type="pres">
      <dgm:prSet presAssocID="{613AFE85-6EF5-4181-824E-F7F133CBA6E1}" presName="desCircle" presStyleLbl="node1" presStyleIdx="2" presStyleCnt="3"/>
      <dgm:spPr>
        <a:solidFill>
          <a:srgbClr val="0070C0"/>
        </a:solidFill>
      </dgm:spPr>
      <dgm:t>
        <a:bodyPr/>
        <a:lstStyle/>
        <a:p>
          <a:endParaRPr lang="nl-BE"/>
        </a:p>
      </dgm:t>
    </dgm:pt>
    <dgm:pt modelId="{00957560-7E09-4FE0-85B2-706F7472496C}" type="pres">
      <dgm:prSet presAssocID="{613AFE85-6EF5-4181-824E-F7F133CBA6E1}" presName="chTx" presStyleLbl="revTx" presStyleIdx="7" presStyleCnt="10"/>
      <dgm:spPr/>
      <dgm:t>
        <a:bodyPr/>
        <a:lstStyle/>
        <a:p>
          <a:endParaRPr lang="nl-BE"/>
        </a:p>
      </dgm:t>
    </dgm:pt>
    <dgm:pt modelId="{049CD93E-88BF-401C-A076-FFB271205F95}" type="pres">
      <dgm:prSet presAssocID="{613AFE85-6EF5-4181-824E-F7F133CBA6E1}" presName="desTx" presStyleLbl="revTx" presStyleIdx="8" presStyleCnt="10">
        <dgm:presLayoutVars>
          <dgm:bulletEnabled val="1"/>
        </dgm:presLayoutVars>
      </dgm:prSet>
      <dgm:spPr/>
    </dgm:pt>
    <dgm:pt modelId="{C7584AC4-A997-4653-8DF7-4E0C54F1A625}" type="pres">
      <dgm:prSet presAssocID="{613AFE85-6EF5-4181-824E-F7F133CBA6E1}" presName="desBackupRightNorm" presStyleCnt="0"/>
      <dgm:spPr/>
    </dgm:pt>
    <dgm:pt modelId="{3202A765-76A4-4B29-810B-5A9D8E8AFD86}" type="pres">
      <dgm:prSet presAssocID="{B362531E-6122-4BC1-BE40-1A4662167DB6}" presName="desSpace" presStyleCnt="0"/>
      <dgm:spPr/>
    </dgm:pt>
    <dgm:pt modelId="{ED60C0CA-4C1D-4C17-851B-47FE6C2DA2C8}" type="pres">
      <dgm:prSet presAssocID="{A63C69B8-1908-41CD-B4BA-9E6B97C9EFDD}" presName="parComposite" presStyleCnt="0"/>
      <dgm:spPr/>
    </dgm:pt>
    <dgm:pt modelId="{E864243A-B91C-44A9-B74E-70217188D7C4}" type="pres">
      <dgm:prSet presAssocID="{A63C69B8-1908-41CD-B4BA-9E6B97C9EFDD}" presName="parBigCircle" presStyleLbl="node0" presStyleIdx="3" presStyleCnt="4"/>
      <dgm:spPr>
        <a:solidFill>
          <a:srgbClr val="FF0000"/>
        </a:solidFill>
      </dgm:spPr>
      <dgm:t>
        <a:bodyPr/>
        <a:lstStyle/>
        <a:p>
          <a:endParaRPr lang="nl-BE"/>
        </a:p>
      </dgm:t>
    </dgm:pt>
    <dgm:pt modelId="{4D88236D-DC59-438E-8C18-66AFB06CF5EE}" type="pres">
      <dgm:prSet presAssocID="{A63C69B8-1908-41CD-B4BA-9E6B97C9EFDD}" presName="parTx" presStyleLbl="revTx" presStyleIdx="9" presStyleCnt="10"/>
      <dgm:spPr/>
      <dgm:t>
        <a:bodyPr/>
        <a:lstStyle/>
        <a:p>
          <a:endParaRPr lang="nl-BE"/>
        </a:p>
      </dgm:t>
    </dgm:pt>
    <dgm:pt modelId="{6CFD90E2-7FAF-4433-8860-02ECA099DCDD}" type="pres">
      <dgm:prSet presAssocID="{A63C69B8-1908-41CD-B4BA-9E6B97C9EFDD}" presName="bSpace" presStyleCnt="0"/>
      <dgm:spPr/>
    </dgm:pt>
    <dgm:pt modelId="{2FCED85E-75A0-4CA5-B1CF-D26A4BA01044}" type="pres">
      <dgm:prSet presAssocID="{A63C69B8-1908-41CD-B4BA-9E6B97C9EFDD}" presName="parBackupNorm" presStyleCnt="0"/>
      <dgm:spPr/>
    </dgm:pt>
    <dgm:pt modelId="{5D03EDF6-F670-4F4E-ACA8-744611887408}" type="pres">
      <dgm:prSet presAssocID="{024ABD37-3BAC-4DFB-B919-177DC0D5F63A}" presName="parSpace" presStyleCnt="0"/>
      <dgm:spPr/>
    </dgm:pt>
  </dgm:ptLst>
  <dgm:cxnLst>
    <dgm:cxn modelId="{82D00973-F50C-414F-9A48-DCA6444AA5D2}" type="presOf" srcId="{83CA048A-5E40-4B7F-90EB-2637CAB7309F}" destId="{21027F45-8BA1-4862-89B6-D6681DB84F16}" srcOrd="0" destOrd="0" presId="urn:microsoft.com/office/officeart/2008/layout/CircleAccentTimeline"/>
    <dgm:cxn modelId="{4E0670C9-9767-4291-B602-91EBA219B0F8}" type="presOf" srcId="{778B3B88-FCFA-4B38-8731-30BECE523050}" destId="{98DA019B-A968-4427-8AC1-72AF47DEE3E8}" srcOrd="0" destOrd="0" presId="urn:microsoft.com/office/officeart/2008/layout/CircleAccentTimeline"/>
    <dgm:cxn modelId="{A58C7975-55B6-4084-99DB-49E010E3EFD6}" type="presOf" srcId="{613AFE85-6EF5-4181-824E-F7F133CBA6E1}" destId="{00957560-7E09-4FE0-85B2-706F7472496C}" srcOrd="0" destOrd="0" presId="urn:microsoft.com/office/officeart/2008/layout/CircleAccentTimeline"/>
    <dgm:cxn modelId="{BBE039F5-7781-4C13-9FD5-65FC29DF61FB}" type="presOf" srcId="{838A9F45-187D-4357-A465-FAAF85FCF861}" destId="{935A4B60-2DD2-4275-83C4-0875C3D3F9A3}" srcOrd="0" destOrd="0" presId="urn:microsoft.com/office/officeart/2008/layout/CircleAccentTimeline"/>
    <dgm:cxn modelId="{DBACB9D1-502F-43F1-991F-7DD0C573E921}" type="presOf" srcId="{702D5713-5A12-448E-BC7C-11280528EAAB}" destId="{58683875-E1E1-4562-B6B9-D911D02D3430}" srcOrd="0" destOrd="0" presId="urn:microsoft.com/office/officeart/2008/layout/CircleAccentTimeline"/>
    <dgm:cxn modelId="{14D13428-B51E-4937-B7C8-E47571E22D21}" srcId="{702D5713-5A12-448E-BC7C-11280528EAAB}" destId="{0C808C6E-C35D-4AA1-B825-F7E006F82A2D}" srcOrd="1" destOrd="0" parTransId="{BE231BDB-F562-40C1-B2A0-E48F381C1972}" sibTransId="{D5C65A6B-7F27-4C53-B490-F792DE311C57}"/>
    <dgm:cxn modelId="{9F5E5099-9E83-4C2E-AE43-954F9680C01C}" srcId="{702D5713-5A12-448E-BC7C-11280528EAAB}" destId="{83CA048A-5E40-4B7F-90EB-2637CAB7309F}" srcOrd="0" destOrd="0" parTransId="{8BC894EA-DE57-4171-88A3-E8E982B948E7}" sibTransId="{668FCA5D-809A-4DBA-A35D-267B5792C288}"/>
    <dgm:cxn modelId="{1F566FBB-8D39-43D6-845A-0FC8C3A572E9}" srcId="{702D5713-5A12-448E-BC7C-11280528EAAB}" destId="{A63C69B8-1908-41CD-B4BA-9E6B97C9EFDD}" srcOrd="3" destOrd="0" parTransId="{8174796F-1E1F-49E4-BFA5-AFA83838511B}" sibTransId="{024ABD37-3BAC-4DFB-B919-177DC0D5F63A}"/>
    <dgm:cxn modelId="{1DC328ED-5A86-4CC3-80D0-9F8BBB644A75}" srcId="{702D5713-5A12-448E-BC7C-11280528EAAB}" destId="{838A9F45-187D-4357-A465-FAAF85FCF861}" srcOrd="2" destOrd="0" parTransId="{D8E1D153-AC59-4216-BA67-3D69B90A0BF7}" sibTransId="{E8D316F4-0EAC-458A-97BD-073A8721F1F7}"/>
    <dgm:cxn modelId="{FB9CF6A4-78C6-4C74-899A-4DD76ECC496B}" type="presOf" srcId="{0C808C6E-C35D-4AA1-B825-F7E006F82A2D}" destId="{5973147A-1505-4225-880D-15A6F6C9C4F2}" srcOrd="0" destOrd="0" presId="urn:microsoft.com/office/officeart/2008/layout/CircleAccentTimeline"/>
    <dgm:cxn modelId="{BCEF2950-0F19-4FEF-BF59-3B1EFA0ACAE6}" srcId="{0C808C6E-C35D-4AA1-B825-F7E006F82A2D}" destId="{4802DD47-03A8-4022-94E8-3EFB7E0F5CAC}" srcOrd="0" destOrd="0" parTransId="{87CF69CD-57DD-4CB5-AE49-E394D70886B8}" sibTransId="{683260B0-9216-48CF-8539-25114FE4F550}"/>
    <dgm:cxn modelId="{AFE91FC9-8B66-4B9B-BB9B-41B6A114F7B4}" srcId="{83CA048A-5E40-4B7F-90EB-2637CAB7309F}" destId="{778B3B88-FCFA-4B38-8731-30BECE523050}" srcOrd="0" destOrd="0" parTransId="{D0510AD8-8F79-4FFE-BB4D-DCCF2075EEDD}" sibTransId="{DD30E303-F653-4585-9330-F2F154215637}"/>
    <dgm:cxn modelId="{05C0654B-7507-4BA1-8498-DE75BD29313C}" type="presOf" srcId="{4802DD47-03A8-4022-94E8-3EFB7E0F5CAC}" destId="{7ED1C4D1-1EA1-4318-86E6-C37CF1D8B422}" srcOrd="0" destOrd="0" presId="urn:microsoft.com/office/officeart/2008/layout/CircleAccentTimeline"/>
    <dgm:cxn modelId="{C543A9E2-F765-41D0-9407-C6471DE5B5AD}" type="presOf" srcId="{A63C69B8-1908-41CD-B4BA-9E6B97C9EFDD}" destId="{4D88236D-DC59-438E-8C18-66AFB06CF5EE}" srcOrd="0" destOrd="0" presId="urn:microsoft.com/office/officeart/2008/layout/CircleAccentTimeline"/>
    <dgm:cxn modelId="{46F8FD10-F407-4073-8BF6-2A54A6BEA359}" srcId="{838A9F45-187D-4357-A465-FAAF85FCF861}" destId="{613AFE85-6EF5-4181-824E-F7F133CBA6E1}" srcOrd="0" destOrd="0" parTransId="{087A17CC-395E-4443-BBB8-81CAFD1B136D}" sibTransId="{B362531E-6122-4BC1-BE40-1A4662167DB6}"/>
    <dgm:cxn modelId="{4439BF43-0841-40CC-ADA5-FA2D4A55058B}" type="presParOf" srcId="{58683875-E1E1-4562-B6B9-D911D02D3430}" destId="{40BDEFB5-3FCF-454C-AFF9-E74DDDE359EA}" srcOrd="0" destOrd="0" presId="urn:microsoft.com/office/officeart/2008/layout/CircleAccentTimeline"/>
    <dgm:cxn modelId="{099291EE-B46B-41BE-BB1C-F2EB736DDBC8}" type="presParOf" srcId="{40BDEFB5-3FCF-454C-AFF9-E74DDDE359EA}" destId="{571B7AB3-E6BE-4D2D-9424-38F5B3D78CD2}" srcOrd="0" destOrd="0" presId="urn:microsoft.com/office/officeart/2008/layout/CircleAccentTimeline"/>
    <dgm:cxn modelId="{87CB8B07-83F8-4C2A-9353-D8395F4EA0AC}" type="presParOf" srcId="{40BDEFB5-3FCF-454C-AFF9-E74DDDE359EA}" destId="{21027F45-8BA1-4862-89B6-D6681DB84F16}" srcOrd="1" destOrd="0" presId="urn:microsoft.com/office/officeart/2008/layout/CircleAccentTimeline"/>
    <dgm:cxn modelId="{6266EC15-E09E-4445-ACED-A5A134E43C8C}" type="presParOf" srcId="{40BDEFB5-3FCF-454C-AFF9-E74DDDE359EA}" destId="{E64B60A0-9E58-4817-8A33-EB55EF2CACD0}" srcOrd="2" destOrd="0" presId="urn:microsoft.com/office/officeart/2008/layout/CircleAccentTimeline"/>
    <dgm:cxn modelId="{5FC788F6-4862-467D-AFF1-1E892E44399B}" type="presParOf" srcId="{58683875-E1E1-4562-B6B9-D911D02D3430}" destId="{75DB2585-1FC0-48C3-BE85-113FE834DFA1}" srcOrd="1" destOrd="0" presId="urn:microsoft.com/office/officeart/2008/layout/CircleAccentTimeline"/>
    <dgm:cxn modelId="{F4A35132-D4E2-4314-87A4-677032BAD589}" type="presParOf" srcId="{58683875-E1E1-4562-B6B9-D911D02D3430}" destId="{9F4B795C-49F8-43E2-82EE-670B003A8F8F}" srcOrd="2" destOrd="0" presId="urn:microsoft.com/office/officeart/2008/layout/CircleAccentTimeline"/>
    <dgm:cxn modelId="{7F2E3B4E-66B9-4885-B49C-E4C2E0B42CDB}" type="presParOf" srcId="{58683875-E1E1-4562-B6B9-D911D02D3430}" destId="{E540EB9B-BE37-4375-A937-D2509F995FA0}" srcOrd="3" destOrd="0" presId="urn:microsoft.com/office/officeart/2008/layout/CircleAccentTimeline"/>
    <dgm:cxn modelId="{5C7443FD-7089-47EA-A9B6-C29376044812}" type="presParOf" srcId="{58683875-E1E1-4562-B6B9-D911D02D3430}" destId="{3B8C4295-C1C1-4A0E-A6C2-C5FF8C8E7CBD}" srcOrd="4" destOrd="0" presId="urn:microsoft.com/office/officeart/2008/layout/CircleAccentTimeline"/>
    <dgm:cxn modelId="{88F98FE1-5F4C-4A15-92DE-7EAA012C26D5}" type="presParOf" srcId="{3B8C4295-C1C1-4A0E-A6C2-C5FF8C8E7CBD}" destId="{88C78248-BFA4-4B59-9054-E6891A2232F6}" srcOrd="0" destOrd="0" presId="urn:microsoft.com/office/officeart/2008/layout/CircleAccentTimeline"/>
    <dgm:cxn modelId="{F3C9B6BB-4231-4108-9E7D-A5AB248A7F66}" type="presParOf" srcId="{3B8C4295-C1C1-4A0E-A6C2-C5FF8C8E7CBD}" destId="{98DA019B-A968-4427-8AC1-72AF47DEE3E8}" srcOrd="1" destOrd="0" presId="urn:microsoft.com/office/officeart/2008/layout/CircleAccentTimeline"/>
    <dgm:cxn modelId="{A10AA88C-2429-41F3-A773-8A69F15C77EE}" type="presParOf" srcId="{3B8C4295-C1C1-4A0E-A6C2-C5FF8C8E7CBD}" destId="{2A102CD2-D777-4450-AF1C-D2BC3B914826}" srcOrd="2" destOrd="0" presId="urn:microsoft.com/office/officeart/2008/layout/CircleAccentTimeline"/>
    <dgm:cxn modelId="{8ECD2302-51ED-4E93-BCEE-CD1CCC8289D7}" type="presParOf" srcId="{58683875-E1E1-4562-B6B9-D911D02D3430}" destId="{4AA831AC-64E2-4D28-861B-9ACBBC0B0BD5}" srcOrd="5" destOrd="0" presId="urn:microsoft.com/office/officeart/2008/layout/CircleAccentTimeline"/>
    <dgm:cxn modelId="{A124E45C-AFF3-41F2-BD6B-3CD9864E0283}" type="presParOf" srcId="{58683875-E1E1-4562-B6B9-D911D02D3430}" destId="{8362C056-14AB-4DB5-BDF5-5BEBBA7AE984}" srcOrd="6" destOrd="0" presId="urn:microsoft.com/office/officeart/2008/layout/CircleAccentTimeline"/>
    <dgm:cxn modelId="{F9C67E1D-2C25-41DF-A5F5-4CF1ECD1E1CC}" type="presParOf" srcId="{58683875-E1E1-4562-B6B9-D911D02D3430}" destId="{B84043AB-ACA5-414B-8590-9A5ED3122ED4}" srcOrd="7" destOrd="0" presId="urn:microsoft.com/office/officeart/2008/layout/CircleAccentTimeline"/>
    <dgm:cxn modelId="{DF33683A-5596-43A5-96B5-F30A01AC2C1F}" type="presParOf" srcId="{B84043AB-ACA5-414B-8590-9A5ED3122ED4}" destId="{FD441BD9-6693-472E-9DDD-E000112E550C}" srcOrd="0" destOrd="0" presId="urn:microsoft.com/office/officeart/2008/layout/CircleAccentTimeline"/>
    <dgm:cxn modelId="{65E618C5-4726-4984-A239-FCC7757E6BF7}" type="presParOf" srcId="{B84043AB-ACA5-414B-8590-9A5ED3122ED4}" destId="{5973147A-1505-4225-880D-15A6F6C9C4F2}" srcOrd="1" destOrd="0" presId="urn:microsoft.com/office/officeart/2008/layout/CircleAccentTimeline"/>
    <dgm:cxn modelId="{94C196DC-D81E-4A89-9E88-EB37332D0631}" type="presParOf" srcId="{B84043AB-ACA5-414B-8590-9A5ED3122ED4}" destId="{DEBCC17D-E040-4C89-A90C-8DB619345B7C}" srcOrd="2" destOrd="0" presId="urn:microsoft.com/office/officeart/2008/layout/CircleAccentTimeline"/>
    <dgm:cxn modelId="{421A2DAE-4EB8-4DFE-BEE3-1839D1ECAB6D}" type="presParOf" srcId="{58683875-E1E1-4562-B6B9-D911D02D3430}" destId="{13465EA0-2F84-480A-927E-054F4B7E118D}" srcOrd="8" destOrd="0" presId="urn:microsoft.com/office/officeart/2008/layout/CircleAccentTimeline"/>
    <dgm:cxn modelId="{345E084E-9D49-40E2-B3FB-9F3D91C9BA74}" type="presParOf" srcId="{58683875-E1E1-4562-B6B9-D911D02D3430}" destId="{1EE610B1-8403-413B-8536-FB3F2E1CCD9A}" srcOrd="9" destOrd="0" presId="urn:microsoft.com/office/officeart/2008/layout/CircleAccentTimeline"/>
    <dgm:cxn modelId="{C8890B02-DF78-4934-9481-640F293FCB1B}" type="presParOf" srcId="{58683875-E1E1-4562-B6B9-D911D02D3430}" destId="{D7B09D1D-F50A-4605-AC7C-52717BFEF222}" srcOrd="10" destOrd="0" presId="urn:microsoft.com/office/officeart/2008/layout/CircleAccentTimeline"/>
    <dgm:cxn modelId="{6A54EABA-81B4-4816-97C1-8DD687DCF5D4}" type="presParOf" srcId="{58683875-E1E1-4562-B6B9-D911D02D3430}" destId="{CCABD64A-A4B4-48F3-A39E-24025CB2CB51}" srcOrd="11" destOrd="0" presId="urn:microsoft.com/office/officeart/2008/layout/CircleAccentTimeline"/>
    <dgm:cxn modelId="{4F9A0C04-B33C-4FA7-8D29-9A459BE9D80D}" type="presParOf" srcId="{CCABD64A-A4B4-48F3-A39E-24025CB2CB51}" destId="{73983571-13A9-44F2-9E07-FF74A779970E}" srcOrd="0" destOrd="0" presId="urn:microsoft.com/office/officeart/2008/layout/CircleAccentTimeline"/>
    <dgm:cxn modelId="{0EB45276-2FB6-41EB-896E-40B4F18A4257}" type="presParOf" srcId="{CCABD64A-A4B4-48F3-A39E-24025CB2CB51}" destId="{7ED1C4D1-1EA1-4318-86E6-C37CF1D8B422}" srcOrd="1" destOrd="0" presId="urn:microsoft.com/office/officeart/2008/layout/CircleAccentTimeline"/>
    <dgm:cxn modelId="{4B3B10E8-E253-455D-B568-0E0D8514D6A1}" type="presParOf" srcId="{CCABD64A-A4B4-48F3-A39E-24025CB2CB51}" destId="{38459914-E6EF-4B41-AB7E-55818EF4CF27}" srcOrd="2" destOrd="0" presId="urn:microsoft.com/office/officeart/2008/layout/CircleAccentTimeline"/>
    <dgm:cxn modelId="{378CCD6B-8200-477D-A820-DDF0BB1A0348}" type="presParOf" srcId="{58683875-E1E1-4562-B6B9-D911D02D3430}" destId="{F9968A9A-A4B6-4F70-9D90-5B8362141367}" srcOrd="12" destOrd="0" presId="urn:microsoft.com/office/officeart/2008/layout/CircleAccentTimeline"/>
    <dgm:cxn modelId="{AF2D9CD3-0BFF-46C5-BC09-1FF0BDF361BA}" type="presParOf" srcId="{58683875-E1E1-4562-B6B9-D911D02D3430}" destId="{E75C5CB3-7EEB-4F80-BDFB-09516C139189}" srcOrd="13" destOrd="0" presId="urn:microsoft.com/office/officeart/2008/layout/CircleAccentTimeline"/>
    <dgm:cxn modelId="{ED8C6087-376D-4C3C-81C0-EB007DF9AAD8}" type="presParOf" srcId="{58683875-E1E1-4562-B6B9-D911D02D3430}" destId="{2982950A-26B6-4A4C-8D98-7120B07981B6}" srcOrd="14" destOrd="0" presId="urn:microsoft.com/office/officeart/2008/layout/CircleAccentTimeline"/>
    <dgm:cxn modelId="{61FA5934-2844-4D49-8AB2-88BEA2FB6739}" type="presParOf" srcId="{2982950A-26B6-4A4C-8D98-7120B07981B6}" destId="{AD20D990-A361-402F-8A08-3FB9495A271E}" srcOrd="0" destOrd="0" presId="urn:microsoft.com/office/officeart/2008/layout/CircleAccentTimeline"/>
    <dgm:cxn modelId="{A6D49BF8-1EBD-4654-8D6F-A4F92DBC0E94}" type="presParOf" srcId="{2982950A-26B6-4A4C-8D98-7120B07981B6}" destId="{935A4B60-2DD2-4275-83C4-0875C3D3F9A3}" srcOrd="1" destOrd="0" presId="urn:microsoft.com/office/officeart/2008/layout/CircleAccentTimeline"/>
    <dgm:cxn modelId="{B53E757E-2FD1-465B-B9F4-6B526242890C}" type="presParOf" srcId="{2982950A-26B6-4A4C-8D98-7120B07981B6}" destId="{8D7EE599-80CC-45A8-AE69-A4450599CB8C}" srcOrd="2" destOrd="0" presId="urn:microsoft.com/office/officeart/2008/layout/CircleAccentTimeline"/>
    <dgm:cxn modelId="{C0037D3B-C9C1-41A0-BFB3-5C66A4854601}" type="presParOf" srcId="{58683875-E1E1-4562-B6B9-D911D02D3430}" destId="{38EF35ED-C1ED-4047-A476-CE76E828FDAC}" srcOrd="15" destOrd="0" presId="urn:microsoft.com/office/officeart/2008/layout/CircleAccentTimeline"/>
    <dgm:cxn modelId="{284F0FB7-35B1-4685-84AF-409CADA3DCA8}" type="presParOf" srcId="{58683875-E1E1-4562-B6B9-D911D02D3430}" destId="{2A7A1870-C959-479A-B5AE-E7CDF6D8F4C5}" srcOrd="16" destOrd="0" presId="urn:microsoft.com/office/officeart/2008/layout/CircleAccentTimeline"/>
    <dgm:cxn modelId="{0A69736F-076D-445C-9476-EE3188BD2E04}" type="presParOf" srcId="{58683875-E1E1-4562-B6B9-D911D02D3430}" destId="{24ACABD2-1BEC-45E6-8BEB-AB97F50E5B4F}" srcOrd="17" destOrd="0" presId="urn:microsoft.com/office/officeart/2008/layout/CircleAccentTimeline"/>
    <dgm:cxn modelId="{774F8A0F-3FC7-4981-8ACC-9C76394ADF71}" type="presParOf" srcId="{58683875-E1E1-4562-B6B9-D911D02D3430}" destId="{8A006EB4-5CBF-4BA1-9C88-5A392014560C}" srcOrd="18" destOrd="0" presId="urn:microsoft.com/office/officeart/2008/layout/CircleAccentTimeline"/>
    <dgm:cxn modelId="{940758DD-2274-45A9-86EB-A160A1D301C2}" type="presParOf" srcId="{8A006EB4-5CBF-4BA1-9C88-5A392014560C}" destId="{47BB53A3-3E2A-45DA-914B-30C537F04797}" srcOrd="0" destOrd="0" presId="urn:microsoft.com/office/officeart/2008/layout/CircleAccentTimeline"/>
    <dgm:cxn modelId="{79409044-A283-4C7E-B8CC-C1E364F9E4DF}" type="presParOf" srcId="{8A006EB4-5CBF-4BA1-9C88-5A392014560C}" destId="{00957560-7E09-4FE0-85B2-706F7472496C}" srcOrd="1" destOrd="0" presId="urn:microsoft.com/office/officeart/2008/layout/CircleAccentTimeline"/>
    <dgm:cxn modelId="{963464C6-E268-4D1A-894A-90D5A8033E67}" type="presParOf" srcId="{8A006EB4-5CBF-4BA1-9C88-5A392014560C}" destId="{049CD93E-88BF-401C-A076-FFB271205F95}" srcOrd="2" destOrd="0" presId="urn:microsoft.com/office/officeart/2008/layout/CircleAccentTimeline"/>
    <dgm:cxn modelId="{147F79DB-3660-45AD-BDBA-0C800191443D}" type="presParOf" srcId="{58683875-E1E1-4562-B6B9-D911D02D3430}" destId="{C7584AC4-A997-4653-8DF7-4E0C54F1A625}" srcOrd="19" destOrd="0" presId="urn:microsoft.com/office/officeart/2008/layout/CircleAccentTimeline"/>
    <dgm:cxn modelId="{9BF5AA88-9A75-4BFF-8AA8-6F7FF4DD91A5}" type="presParOf" srcId="{58683875-E1E1-4562-B6B9-D911D02D3430}" destId="{3202A765-76A4-4B29-810B-5A9D8E8AFD86}" srcOrd="20" destOrd="0" presId="urn:microsoft.com/office/officeart/2008/layout/CircleAccentTimeline"/>
    <dgm:cxn modelId="{7318CE2B-37B3-4D4B-BAED-1CB940EC3EA9}" type="presParOf" srcId="{58683875-E1E1-4562-B6B9-D911D02D3430}" destId="{ED60C0CA-4C1D-4C17-851B-47FE6C2DA2C8}" srcOrd="21" destOrd="0" presId="urn:microsoft.com/office/officeart/2008/layout/CircleAccentTimeline"/>
    <dgm:cxn modelId="{28AD484A-707F-4AC7-93EC-5D5ADEB7079E}" type="presParOf" srcId="{ED60C0CA-4C1D-4C17-851B-47FE6C2DA2C8}" destId="{E864243A-B91C-44A9-B74E-70217188D7C4}" srcOrd="0" destOrd="0" presId="urn:microsoft.com/office/officeart/2008/layout/CircleAccentTimeline"/>
    <dgm:cxn modelId="{C542CE2A-491A-4A78-B9BA-F803AA019329}" type="presParOf" srcId="{ED60C0CA-4C1D-4C17-851B-47FE6C2DA2C8}" destId="{4D88236D-DC59-438E-8C18-66AFB06CF5EE}" srcOrd="1" destOrd="0" presId="urn:microsoft.com/office/officeart/2008/layout/CircleAccentTimeline"/>
    <dgm:cxn modelId="{3BA6B97A-6310-4D8A-A3AB-7C00B14400BC}" type="presParOf" srcId="{ED60C0CA-4C1D-4C17-851B-47FE6C2DA2C8}" destId="{6CFD90E2-7FAF-4433-8860-02ECA099DCDD}" srcOrd="2" destOrd="0" presId="urn:microsoft.com/office/officeart/2008/layout/CircleAccentTimeline"/>
    <dgm:cxn modelId="{5224E6D7-9838-4823-8E64-418A03F43415}" type="presParOf" srcId="{58683875-E1E1-4562-B6B9-D911D02D3430}" destId="{2FCED85E-75A0-4CA5-B1CF-D26A4BA01044}" srcOrd="22" destOrd="0" presId="urn:microsoft.com/office/officeart/2008/layout/CircleAccentTimeline"/>
    <dgm:cxn modelId="{1A0E4A72-2AFE-426E-A843-75331C5B8FEF}" type="presParOf" srcId="{58683875-E1E1-4562-B6B9-D911D02D3430}" destId="{5D03EDF6-F670-4F4E-ACA8-744611887408}" srcOrd="23"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1"/>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7" y="1"/>
            <a:ext cx="2944283" cy="496570"/>
          </a:xfrm>
          <a:prstGeom prst="rect">
            <a:avLst/>
          </a:prstGeom>
        </p:spPr>
        <p:txBody>
          <a:bodyPr vert="horz" lIns="91440" tIns="45720" rIns="91440" bIns="45720" rtlCol="0"/>
          <a:lstStyle>
            <a:lvl1pPr algn="r">
              <a:defRPr sz="1200"/>
            </a:lvl1pPr>
          </a:lstStyle>
          <a:p>
            <a:fld id="{69C5654E-5F12-4B91-8EAD-BEF9928A628A}" type="datetimeFigureOut">
              <a:rPr lang="nl-BE" smtClean="0"/>
              <a:t>9/01/2015</a:t>
            </a:fld>
            <a:endParaRPr lang="nl-BE"/>
          </a:p>
        </p:txBody>
      </p:sp>
      <p:sp>
        <p:nvSpPr>
          <p:cNvPr id="4" name="Tijdelijke aanduiding voor voettekst 3"/>
          <p:cNvSpPr>
            <a:spLocks noGrp="1"/>
          </p:cNvSpPr>
          <p:nvPr>
            <p:ph type="ftr" sz="quarter" idx="2"/>
          </p:nvPr>
        </p:nvSpPr>
        <p:spPr>
          <a:xfrm>
            <a:off x="2" y="9433107"/>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7" y="9433107"/>
            <a:ext cx="2944283" cy="496570"/>
          </a:xfrm>
          <a:prstGeom prst="rect">
            <a:avLst/>
          </a:prstGeom>
        </p:spPr>
        <p:txBody>
          <a:bodyPr vert="horz" lIns="91440" tIns="45720" rIns="91440" bIns="45720" rtlCol="0" anchor="b"/>
          <a:lstStyle>
            <a:lvl1pPr algn="r">
              <a:defRPr sz="1200"/>
            </a:lvl1pPr>
          </a:lstStyle>
          <a:p>
            <a:fld id="{81AF5C1F-9CA4-4177-B055-FC3EADA6658B}" type="slidenum">
              <a:rPr lang="nl-BE" smtClean="0"/>
              <a:t>‹nr.›</a:t>
            </a:fld>
            <a:endParaRPr lang="nl-BE"/>
          </a:p>
        </p:txBody>
      </p:sp>
    </p:spTree>
    <p:extLst>
      <p:ext uri="{BB962C8B-B14F-4D97-AF65-F5344CB8AC3E}">
        <p14:creationId xmlns:p14="http://schemas.microsoft.com/office/powerpoint/2010/main" val="2869426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1"/>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647" y="1"/>
            <a:ext cx="2944283" cy="496570"/>
          </a:xfrm>
          <a:prstGeom prst="rect">
            <a:avLst/>
          </a:prstGeom>
        </p:spPr>
        <p:txBody>
          <a:bodyPr vert="horz" lIns="91440" tIns="45720" rIns="91440" bIns="45720" rtlCol="0"/>
          <a:lstStyle>
            <a:lvl1pPr algn="r">
              <a:defRPr sz="1200"/>
            </a:lvl1pPr>
          </a:lstStyle>
          <a:p>
            <a:fld id="{557232AA-2A6B-4E8F-8F45-E9ABB38AE40B}" type="datetimeFigureOut">
              <a:rPr lang="nl-BE" smtClean="0"/>
              <a:t>9/01/2015</a:t>
            </a:fld>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2" y="9433107"/>
            <a:ext cx="2944283" cy="49657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647" y="9433107"/>
            <a:ext cx="2944283" cy="496570"/>
          </a:xfrm>
          <a:prstGeom prst="rect">
            <a:avLst/>
          </a:prstGeom>
        </p:spPr>
        <p:txBody>
          <a:bodyPr vert="horz" lIns="91440" tIns="45720" rIns="91440" bIns="45720" rtlCol="0" anchor="b"/>
          <a:lstStyle>
            <a:lvl1pPr algn="r">
              <a:defRPr sz="1200"/>
            </a:lvl1pPr>
          </a:lstStyle>
          <a:p>
            <a:fld id="{0F4F951C-60BE-466B-9D77-9ADE1390DDC9}" type="slidenum">
              <a:rPr lang="nl-BE" smtClean="0"/>
              <a:t>‹nr.›</a:t>
            </a:fld>
            <a:endParaRPr lang="nl-BE"/>
          </a:p>
        </p:txBody>
      </p:sp>
    </p:spTree>
    <p:extLst>
      <p:ext uri="{BB962C8B-B14F-4D97-AF65-F5344CB8AC3E}">
        <p14:creationId xmlns:p14="http://schemas.microsoft.com/office/powerpoint/2010/main" val="2785128144"/>
      </p:ext>
    </p:extLst>
  </p:cSld>
  <p:clrMap bg1="lt1" tx1="dk1" bg2="lt2" tx2="dk2" accent1="accent1" accent2="accent2" accent3="accent3" accent4="accent4" accent5="accent5" accent6="accent6" hlink="hlink" folHlink="folHlink"/>
  <p:notesStyle>
    <a:lvl1pPr marL="0" algn="l" defTabSz="842845" rtl="0" eaLnBrk="1" latinLnBrk="0" hangingPunct="1">
      <a:defRPr sz="1100" kern="1200">
        <a:solidFill>
          <a:schemeClr val="tx1"/>
        </a:solidFill>
        <a:latin typeface="+mn-lt"/>
        <a:ea typeface="+mn-ea"/>
        <a:cs typeface="+mn-cs"/>
      </a:defRPr>
    </a:lvl1pPr>
    <a:lvl2pPr marL="421422" algn="l" defTabSz="842845" rtl="0" eaLnBrk="1" latinLnBrk="0" hangingPunct="1">
      <a:defRPr sz="1100" kern="1200">
        <a:solidFill>
          <a:schemeClr val="tx1"/>
        </a:solidFill>
        <a:latin typeface="+mn-lt"/>
        <a:ea typeface="+mn-ea"/>
        <a:cs typeface="+mn-cs"/>
      </a:defRPr>
    </a:lvl2pPr>
    <a:lvl3pPr marL="842845" algn="l" defTabSz="842845" rtl="0" eaLnBrk="1" latinLnBrk="0" hangingPunct="1">
      <a:defRPr sz="1100" kern="1200">
        <a:solidFill>
          <a:schemeClr val="tx1"/>
        </a:solidFill>
        <a:latin typeface="+mn-lt"/>
        <a:ea typeface="+mn-ea"/>
        <a:cs typeface="+mn-cs"/>
      </a:defRPr>
    </a:lvl3pPr>
    <a:lvl4pPr marL="1264268" algn="l" defTabSz="842845" rtl="0" eaLnBrk="1" latinLnBrk="0" hangingPunct="1">
      <a:defRPr sz="1100" kern="1200">
        <a:solidFill>
          <a:schemeClr val="tx1"/>
        </a:solidFill>
        <a:latin typeface="+mn-lt"/>
        <a:ea typeface="+mn-ea"/>
        <a:cs typeface="+mn-cs"/>
      </a:defRPr>
    </a:lvl4pPr>
    <a:lvl5pPr marL="1685690" algn="l" defTabSz="842845" rtl="0" eaLnBrk="1" latinLnBrk="0" hangingPunct="1">
      <a:defRPr sz="1100" kern="1200">
        <a:solidFill>
          <a:schemeClr val="tx1"/>
        </a:solidFill>
        <a:latin typeface="+mn-lt"/>
        <a:ea typeface="+mn-ea"/>
        <a:cs typeface="+mn-cs"/>
      </a:defRPr>
    </a:lvl5pPr>
    <a:lvl6pPr marL="2107112" algn="l" defTabSz="842845" rtl="0" eaLnBrk="1" latinLnBrk="0" hangingPunct="1">
      <a:defRPr sz="1100" kern="1200">
        <a:solidFill>
          <a:schemeClr val="tx1"/>
        </a:solidFill>
        <a:latin typeface="+mn-lt"/>
        <a:ea typeface="+mn-ea"/>
        <a:cs typeface="+mn-cs"/>
      </a:defRPr>
    </a:lvl6pPr>
    <a:lvl7pPr marL="2528535" algn="l" defTabSz="842845" rtl="0" eaLnBrk="1" latinLnBrk="0" hangingPunct="1">
      <a:defRPr sz="1100" kern="1200">
        <a:solidFill>
          <a:schemeClr val="tx1"/>
        </a:solidFill>
        <a:latin typeface="+mn-lt"/>
        <a:ea typeface="+mn-ea"/>
        <a:cs typeface="+mn-cs"/>
      </a:defRPr>
    </a:lvl7pPr>
    <a:lvl8pPr marL="2949957" algn="l" defTabSz="842845" rtl="0" eaLnBrk="1" latinLnBrk="0" hangingPunct="1">
      <a:defRPr sz="1100" kern="1200">
        <a:solidFill>
          <a:schemeClr val="tx1"/>
        </a:solidFill>
        <a:latin typeface="+mn-lt"/>
        <a:ea typeface="+mn-ea"/>
        <a:cs typeface="+mn-cs"/>
      </a:defRPr>
    </a:lvl8pPr>
    <a:lvl9pPr marL="3371379" algn="l" defTabSz="84284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Inleiding</a:t>
            </a:r>
          </a:p>
          <a:p>
            <a:r>
              <a:rPr lang="nl-NL" sz="1100" kern="1200" dirty="0" smtClean="0">
                <a:solidFill>
                  <a:schemeClr val="tx1"/>
                </a:solidFill>
                <a:effectLst/>
                <a:latin typeface="+mn-lt"/>
                <a:ea typeface="+mn-ea"/>
                <a:cs typeface="+mn-cs"/>
              </a:rPr>
              <a:t>Zeer korte terugblik van wat er allemaal al gebeurd</a:t>
            </a:r>
            <a:r>
              <a:rPr lang="nl-NL" sz="1100" kern="1200" baseline="0" dirty="0" smtClean="0">
                <a:solidFill>
                  <a:schemeClr val="tx1"/>
                </a:solidFill>
                <a:effectLst/>
                <a:latin typeface="+mn-lt"/>
                <a:ea typeface="+mn-ea"/>
                <a:cs typeface="+mn-cs"/>
              </a:rPr>
              <a:t> is aan overleg (foto’s infosessie gemeenten </a:t>
            </a:r>
            <a:r>
              <a:rPr lang="nl-NL" sz="1100" kern="1200" baseline="0" dirty="0" err="1" smtClean="0">
                <a:solidFill>
                  <a:schemeClr val="tx1"/>
                </a:solidFill>
                <a:effectLst/>
                <a:latin typeface="+mn-lt"/>
                <a:ea typeface="+mn-ea"/>
                <a:cs typeface="+mn-cs"/>
              </a:rPr>
              <a:t>Vl</a:t>
            </a:r>
            <a:r>
              <a:rPr lang="nl-NL" sz="1100" kern="1200" baseline="0" dirty="0" smtClean="0">
                <a:solidFill>
                  <a:schemeClr val="tx1"/>
                </a:solidFill>
                <a:effectLst/>
                <a:latin typeface="+mn-lt"/>
                <a:ea typeface="+mn-ea"/>
                <a:cs typeface="+mn-cs"/>
              </a:rPr>
              <a:t> Ard , </a:t>
            </a:r>
            <a:r>
              <a:rPr lang="nl-NL" sz="1100" kern="1200" baseline="0" dirty="0" err="1" smtClean="0">
                <a:solidFill>
                  <a:schemeClr val="tx1"/>
                </a:solidFill>
                <a:effectLst/>
                <a:latin typeface="+mn-lt"/>
                <a:ea typeface="+mn-ea"/>
                <a:cs typeface="+mn-cs"/>
              </a:rPr>
              <a:t>bolov’s</a:t>
            </a:r>
            <a:r>
              <a:rPr lang="nl-NL" sz="1100" kern="1200" baseline="0" dirty="0" smtClean="0">
                <a:solidFill>
                  <a:schemeClr val="tx1"/>
                </a:solidFill>
                <a:effectLst/>
                <a:latin typeface="+mn-lt"/>
                <a:ea typeface="+mn-ea"/>
                <a:cs typeface="+mn-cs"/>
              </a:rPr>
              <a:t>-projectgroep+ zandig </a:t>
            </a:r>
            <a:r>
              <a:rPr lang="nl-NL" sz="1100" kern="1200" baseline="0" dirty="0" err="1" smtClean="0">
                <a:solidFill>
                  <a:schemeClr val="tx1"/>
                </a:solidFill>
                <a:effectLst/>
                <a:latin typeface="+mn-lt"/>
                <a:ea typeface="+mn-ea"/>
                <a:cs typeface="+mn-cs"/>
              </a:rPr>
              <a:t>vl</a:t>
            </a:r>
            <a:r>
              <a:rPr lang="nl-NL" sz="1100" kern="1200" baseline="0" dirty="0" smtClean="0">
                <a:solidFill>
                  <a:schemeClr val="tx1"/>
                </a:solidFill>
                <a:effectLst/>
                <a:latin typeface="+mn-lt"/>
                <a:ea typeface="+mn-ea"/>
                <a:cs typeface="+mn-cs"/>
              </a:rPr>
              <a:t> oost  terreinbezoeken </a:t>
            </a:r>
            <a:r>
              <a:rPr lang="nl-NL" sz="1100" kern="1200" baseline="0" dirty="0" err="1" smtClean="0">
                <a:solidFill>
                  <a:schemeClr val="tx1"/>
                </a:solidFill>
                <a:effectLst/>
                <a:latin typeface="+mn-lt"/>
                <a:ea typeface="+mn-ea"/>
                <a:cs typeface="+mn-cs"/>
              </a:rPr>
              <a:t>vl</a:t>
            </a:r>
            <a:r>
              <a:rPr lang="nl-NL" sz="1100" kern="1200" baseline="0" dirty="0" smtClean="0">
                <a:solidFill>
                  <a:schemeClr val="tx1"/>
                </a:solidFill>
                <a:effectLst/>
                <a:latin typeface="+mn-lt"/>
                <a:ea typeface="+mn-ea"/>
                <a:cs typeface="+mn-cs"/>
              </a:rPr>
              <a:t> </a:t>
            </a:r>
            <a:r>
              <a:rPr lang="nl-NL" sz="1100" kern="1200" baseline="0" dirty="0" err="1" smtClean="0">
                <a:solidFill>
                  <a:schemeClr val="tx1"/>
                </a:solidFill>
                <a:effectLst/>
                <a:latin typeface="+mn-lt"/>
                <a:ea typeface="+mn-ea"/>
                <a:cs typeface="+mn-cs"/>
              </a:rPr>
              <a:t>ard</a:t>
            </a:r>
            <a:r>
              <a:rPr lang="nl-NL" sz="1100" kern="1200" baseline="0" dirty="0" smtClean="0">
                <a:solidFill>
                  <a:schemeClr val="tx1"/>
                </a:solidFill>
                <a:effectLst/>
                <a:latin typeface="+mn-lt"/>
                <a:ea typeface="+mn-ea"/>
                <a:cs typeface="+mn-cs"/>
              </a:rPr>
              <a:t>…) </a:t>
            </a:r>
            <a:r>
              <a:rPr lang="nl-NL" sz="1100" kern="1200" dirty="0" smtClean="0">
                <a:solidFill>
                  <a:schemeClr val="tx1"/>
                </a:solidFill>
                <a:effectLst/>
                <a:latin typeface="+mn-lt"/>
                <a:ea typeface="+mn-ea"/>
                <a:cs typeface="+mn-cs"/>
              </a:rPr>
              <a:t>. Dit als aanleiding nemen om het belang van het provinciaal overlegtraject als aanzet tot </a:t>
            </a:r>
            <a:r>
              <a:rPr lang="nl-NL" sz="1100" i="1" kern="1200" dirty="0" smtClean="0">
                <a:solidFill>
                  <a:schemeClr val="tx1"/>
                </a:solidFill>
                <a:effectLst/>
                <a:latin typeface="+mn-lt"/>
                <a:ea typeface="+mn-ea"/>
                <a:cs typeface="+mn-cs"/>
              </a:rPr>
              <a:t>concretisering</a:t>
            </a:r>
            <a:r>
              <a:rPr lang="nl-NL" sz="1100" kern="1200" dirty="0" smtClean="0">
                <a:solidFill>
                  <a:schemeClr val="tx1"/>
                </a:solidFill>
                <a:effectLst/>
                <a:latin typeface="+mn-lt"/>
                <a:ea typeface="+mn-ea"/>
                <a:cs typeface="+mn-cs"/>
              </a:rPr>
              <a:t> van de realisatie op het terrein te bewerkstelligen.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Maar wat betekenen die END nu voor mij als persoon, voor mijn organisatie, mijn werking of bedrijfsvoering? Dit wilt ANB via overleg aan alle doelgroepen hier vertegenwoordigd verduidelijken.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is een complex proces waarin iedereen kan bijdragen, wetenschappelijk onderbouwd, maar moet geënt zijn op de realiteit in het nu. </a:t>
            </a:r>
            <a:r>
              <a:rPr lang="nl-BE" sz="1100" i="1" kern="1200" dirty="0" smtClean="0">
                <a:solidFill>
                  <a:schemeClr val="tx1"/>
                </a:solidFill>
                <a:effectLst/>
                <a:latin typeface="+mn-lt"/>
                <a:ea typeface="+mn-ea"/>
                <a:cs typeface="+mn-cs"/>
              </a:rPr>
              <a:t>We hebben genoeg rapporten, boeken, besluiten gemaakt. Ik hoop dat we samen de opdracht kunnen aanpakken en uitvoeren. We moeten nu die boeken vertalen naar het terrein. Dat moeten we samen doen. Met iedereen rond de tafel.</a:t>
            </a:r>
            <a:endParaRPr lang="nl-BE" sz="1100" kern="1200" dirty="0" smtClean="0">
              <a:solidFill>
                <a:schemeClr val="tx1"/>
              </a:solidFill>
              <a:effectLst/>
              <a:latin typeface="+mn-lt"/>
              <a:ea typeface="+mn-ea"/>
              <a:cs typeface="+mn-cs"/>
            </a:endParaRPr>
          </a:p>
          <a:p>
            <a:r>
              <a:rPr lang="nl-BE" sz="1100" kern="1200" dirty="0" smtClean="0">
                <a:solidFill>
                  <a:schemeClr val="tx1"/>
                </a:solidFill>
                <a:effectLst/>
                <a:latin typeface="+mn-lt"/>
                <a:ea typeface="+mn-ea"/>
                <a:cs typeface="+mn-cs"/>
              </a:rPr>
              <a:t> </a:t>
            </a:r>
          </a:p>
          <a:p>
            <a:r>
              <a:rPr lang="nl-BE" sz="1100" i="1" kern="1200" dirty="0" smtClean="0">
                <a:solidFill>
                  <a:schemeClr val="tx1"/>
                </a:solidFill>
                <a:effectLst/>
                <a:latin typeface="+mn-lt"/>
                <a:ea typeface="+mn-ea"/>
                <a:cs typeface="+mn-cs"/>
              </a:rPr>
              <a:t>Niet door terug in papier te vervallen zoals bij het BOLOV proces maar door gericht afspraken te maken</a:t>
            </a:r>
            <a:endParaRPr lang="nl-BE" sz="1100"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D</a:t>
            </a:r>
            <a:r>
              <a:rPr lang="nl-NL" sz="1100" i="1" kern="1200" dirty="0" err="1" smtClean="0">
                <a:solidFill>
                  <a:schemeClr val="tx1"/>
                </a:solidFill>
                <a:effectLst/>
                <a:latin typeface="+mn-lt"/>
                <a:ea typeface="+mn-ea"/>
                <a:cs typeface="+mn-cs"/>
              </a:rPr>
              <a:t>aarom</a:t>
            </a:r>
            <a:r>
              <a:rPr lang="nl-NL" sz="1100" i="1" kern="1200" dirty="0" smtClean="0">
                <a:solidFill>
                  <a:schemeClr val="tx1"/>
                </a:solidFill>
                <a:effectLst/>
                <a:latin typeface="+mn-lt"/>
                <a:ea typeface="+mn-ea"/>
                <a:cs typeface="+mn-cs"/>
              </a:rPr>
              <a:t> is samenwerking met de verschillende doelgroepen op het terrein zo belangrijk!</a:t>
            </a:r>
            <a:endParaRPr lang="nl-BE" sz="1100" kern="1200" dirty="0" smtClean="0">
              <a:solidFill>
                <a:schemeClr val="tx1"/>
              </a:solidFill>
              <a:effectLst/>
              <a:latin typeface="+mn-lt"/>
              <a:ea typeface="+mn-ea"/>
              <a:cs typeface="+mn-cs"/>
            </a:endParaRPr>
          </a:p>
          <a:p>
            <a:endParaRPr lang="nl-BE" b="1"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a:t>
            </a:fld>
            <a:endParaRPr lang="nl-BE"/>
          </a:p>
        </p:txBody>
      </p:sp>
    </p:spTree>
    <p:extLst>
      <p:ext uri="{BB962C8B-B14F-4D97-AF65-F5344CB8AC3E}">
        <p14:creationId xmlns:p14="http://schemas.microsoft.com/office/powerpoint/2010/main" val="263835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Nadruk op geheel krekensysteem</a:t>
            </a:r>
            <a:r>
              <a:rPr lang="nl-BE" baseline="0" dirty="0" smtClean="0"/>
              <a:t> : rietvegetaties, met </a:t>
            </a:r>
            <a:r>
              <a:rPr lang="nl-BE" baseline="0" dirty="0" err="1" smtClean="0"/>
              <a:t>oa</a:t>
            </a:r>
            <a:r>
              <a:rPr lang="nl-BE" baseline="0" dirty="0" smtClean="0"/>
              <a:t> Bruine kiekendief als belangrijke soort</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12</a:t>
            </a:fld>
            <a:endParaRPr lang="nl-BE"/>
          </a:p>
        </p:txBody>
      </p:sp>
    </p:spTree>
    <p:extLst>
      <p:ext uri="{BB962C8B-B14F-4D97-AF65-F5344CB8AC3E}">
        <p14:creationId xmlns:p14="http://schemas.microsoft.com/office/powerpoint/2010/main" val="97995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Opsomming grootste gebieden</a:t>
            </a:r>
            <a:r>
              <a:rPr lang="nl-BE" baseline="0" dirty="0" smtClean="0"/>
              <a:t> : </a:t>
            </a:r>
            <a:r>
              <a:rPr lang="nl-BE" baseline="0" dirty="0" err="1" smtClean="0"/>
              <a:t>Drongengoed</a:t>
            </a:r>
            <a:r>
              <a:rPr lang="nl-BE" baseline="0" dirty="0" smtClean="0"/>
              <a:t>, het Leen, </a:t>
            </a:r>
            <a:r>
              <a:rPr lang="nl-BE" baseline="0" dirty="0" err="1" smtClean="0"/>
              <a:t>Heidebos</a:t>
            </a:r>
            <a:r>
              <a:rPr lang="nl-BE" baseline="0" dirty="0" smtClean="0"/>
              <a:t>, Moervaart, Stropers</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13</a:t>
            </a:fld>
            <a:endParaRPr lang="nl-BE"/>
          </a:p>
        </p:txBody>
      </p:sp>
    </p:spTree>
    <p:extLst>
      <p:ext uri="{BB962C8B-B14F-4D97-AF65-F5344CB8AC3E}">
        <p14:creationId xmlns:p14="http://schemas.microsoft.com/office/powerpoint/2010/main" val="103217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DC1E4D7-E67E-43B4-8A5B-1022305B7062}" type="slidenum">
              <a:rPr lang="en-US" altLang="nl-BE" sz="1200"/>
              <a:pPr/>
              <a:t>14</a:t>
            </a:fld>
            <a:endParaRPr lang="en-US" altLang="nl-BE"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nl-NL" altLang="nl-BE" dirty="0" smtClean="0"/>
              <a:t>Belangrijkste </a:t>
            </a:r>
            <a:r>
              <a:rPr lang="nl-NL" altLang="nl-BE" dirty="0" err="1" smtClean="0"/>
              <a:t>habitats</a:t>
            </a:r>
            <a:endParaRPr lang="nl-NL" altLang="nl-BE"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Sterk uitgesmeerd gebied</a:t>
            </a:r>
            <a:r>
              <a:rPr lang="nl-BE" baseline="0" dirty="0" smtClean="0"/>
              <a:t> over oost- </a:t>
            </a:r>
            <a:r>
              <a:rPr lang="nl-BE" baseline="0" dirty="0" err="1" smtClean="0"/>
              <a:t>vl</a:t>
            </a:r>
            <a:r>
              <a:rPr lang="nl-BE" baseline="0" dirty="0" smtClean="0"/>
              <a:t>, </a:t>
            </a:r>
            <a:r>
              <a:rPr lang="nl-BE" baseline="0" dirty="0" err="1" smtClean="0"/>
              <a:t>vl-br</a:t>
            </a:r>
            <a:r>
              <a:rPr lang="nl-BE" baseline="0" dirty="0" smtClean="0"/>
              <a:t> en </a:t>
            </a:r>
            <a:r>
              <a:rPr lang="nl-BE" baseline="0" dirty="0" err="1" smtClean="0"/>
              <a:t>antwerpen</a:t>
            </a:r>
            <a:endParaRPr lang="nl-BE" baseline="0" dirty="0" smtClean="0"/>
          </a:p>
          <a:p>
            <a:r>
              <a:rPr lang="nl-BE" baseline="0" dirty="0" smtClean="0"/>
              <a:t>Oost-</a:t>
            </a:r>
            <a:r>
              <a:rPr lang="nl-BE" baseline="0" dirty="0" err="1" smtClean="0"/>
              <a:t>vl</a:t>
            </a:r>
            <a:r>
              <a:rPr lang="nl-BE" baseline="0" dirty="0" smtClean="0"/>
              <a:t> : </a:t>
            </a:r>
            <a:r>
              <a:rPr lang="nl-BE" baseline="0" dirty="0" err="1" smtClean="0"/>
              <a:t>makkegemse</a:t>
            </a:r>
            <a:r>
              <a:rPr lang="nl-BE" baseline="0" dirty="0" smtClean="0"/>
              <a:t> bossen, </a:t>
            </a:r>
            <a:r>
              <a:rPr lang="nl-BE" baseline="0" dirty="0" err="1" smtClean="0"/>
              <a:t>aalmoezeneie</a:t>
            </a:r>
            <a:r>
              <a:rPr lang="nl-BE" baseline="0" dirty="0" smtClean="0"/>
              <a:t>, </a:t>
            </a:r>
            <a:r>
              <a:rPr lang="nl-BE" baseline="0" dirty="0" err="1" smtClean="0"/>
              <a:t>serskamsebossen</a:t>
            </a:r>
            <a:r>
              <a:rPr lang="nl-BE" baseline="0" dirty="0" smtClean="0"/>
              <a:t>, </a:t>
            </a:r>
            <a:r>
              <a:rPr lang="nl-BE" baseline="0" dirty="0" err="1" smtClean="0"/>
              <a:t>honegem</a:t>
            </a:r>
            <a:r>
              <a:rPr lang="nl-BE" baseline="0" dirty="0" smtClean="0"/>
              <a:t> en </a:t>
            </a:r>
            <a:r>
              <a:rPr lang="nl-BE" baseline="0" dirty="0" err="1" smtClean="0"/>
              <a:t>buggenhoutbos</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17</a:t>
            </a:fld>
            <a:endParaRPr lang="nl-BE"/>
          </a:p>
        </p:txBody>
      </p:sp>
    </p:spTree>
    <p:extLst>
      <p:ext uri="{BB962C8B-B14F-4D97-AF65-F5344CB8AC3E}">
        <p14:creationId xmlns:p14="http://schemas.microsoft.com/office/powerpoint/2010/main" val="24730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ADA83FE-75E6-4450-B9B3-7FBBB17A55B4}" type="slidenum">
              <a:rPr lang="en-US" altLang="nl-BE" sz="1200" smtClean="0"/>
              <a:pPr/>
              <a:t>18</a:t>
            </a:fld>
            <a:endParaRPr lang="en-US" altLang="nl-BE"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nl-NL" altLang="nl-B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Veel</a:t>
            </a:r>
            <a:r>
              <a:rPr lang="nl-BE" baseline="0" dirty="0" smtClean="0"/>
              <a:t> deelgebieden, over groot gebied, versnippering groot</a:t>
            </a:r>
          </a:p>
          <a:p>
            <a:r>
              <a:rPr lang="nl-BE" baseline="0" dirty="0" err="1" smtClean="0"/>
              <a:t>Kluisbos</a:t>
            </a:r>
            <a:r>
              <a:rPr lang="nl-BE" baseline="0" dirty="0" smtClean="0"/>
              <a:t>- </a:t>
            </a:r>
            <a:r>
              <a:rPr lang="nl-BE" baseline="0" dirty="0" err="1" smtClean="0"/>
              <a:t>hotond</a:t>
            </a:r>
            <a:r>
              <a:rPr lang="nl-BE" baseline="0" dirty="0" smtClean="0"/>
              <a:t>-koppenberg, muziekbos, bos ‘t </a:t>
            </a:r>
            <a:r>
              <a:rPr lang="nl-BE" baseline="0" dirty="0" err="1" smtClean="0"/>
              <a:t>ename</a:t>
            </a:r>
            <a:r>
              <a:rPr lang="nl-BE" baseline="0" dirty="0" smtClean="0"/>
              <a:t>, </a:t>
            </a:r>
            <a:r>
              <a:rPr lang="nl-BE" baseline="0" dirty="0" err="1" smtClean="0"/>
              <a:t>burreken</a:t>
            </a:r>
            <a:r>
              <a:rPr lang="nl-BE" baseline="0" dirty="0" smtClean="0"/>
              <a:t>, </a:t>
            </a:r>
            <a:r>
              <a:rPr lang="nl-BE" baseline="0" dirty="0" err="1" smtClean="0"/>
              <a:t>zwalm</a:t>
            </a:r>
            <a:r>
              <a:rPr lang="nl-BE" baseline="0" dirty="0" smtClean="0"/>
              <a:t> en markvallei, </a:t>
            </a:r>
            <a:r>
              <a:rPr lang="nl-BE" baseline="0" dirty="0" err="1" smtClean="0"/>
              <a:t>raspaillebos</a:t>
            </a:r>
            <a:r>
              <a:rPr lang="nl-BE" baseline="0" dirty="0" smtClean="0"/>
              <a:t> tot </a:t>
            </a:r>
            <a:r>
              <a:rPr lang="nl-BE" baseline="0" dirty="0" err="1" smtClean="0"/>
              <a:t>kravaalbos</a:t>
            </a:r>
            <a:r>
              <a:rPr lang="nl-BE" baseline="0" dirty="0" smtClean="0"/>
              <a:t> in </a:t>
            </a:r>
            <a:r>
              <a:rPr lang="nl-BE" baseline="0" dirty="0" err="1" smtClean="0"/>
              <a:t>aalst</a:t>
            </a:r>
            <a:r>
              <a:rPr lang="nl-BE" baseline="0" dirty="0" smtClean="0"/>
              <a:t> en </a:t>
            </a:r>
            <a:r>
              <a:rPr lang="nl-BE" baseline="0" dirty="0" err="1" smtClean="0"/>
              <a:t>liedekerkebos</a:t>
            </a:r>
            <a:r>
              <a:rPr lang="nl-BE" baseline="0" dirty="0" smtClean="0"/>
              <a:t> in </a:t>
            </a:r>
            <a:r>
              <a:rPr lang="nl-BE" baseline="0" dirty="0" err="1" smtClean="0"/>
              <a:t>vl</a:t>
            </a:r>
            <a:r>
              <a:rPr lang="nl-BE" baseline="0" dirty="0" smtClean="0"/>
              <a:t> </a:t>
            </a:r>
            <a:r>
              <a:rPr lang="nl-BE" baseline="0" dirty="0" err="1" smtClean="0"/>
              <a:t>br</a:t>
            </a:r>
            <a:endParaRPr lang="nl-BE" baseline="0" dirty="0" smtClean="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19</a:t>
            </a:fld>
            <a:endParaRPr lang="nl-BE"/>
          </a:p>
        </p:txBody>
      </p:sp>
    </p:spTree>
    <p:extLst>
      <p:ext uri="{BB962C8B-B14F-4D97-AF65-F5344CB8AC3E}">
        <p14:creationId xmlns:p14="http://schemas.microsoft.com/office/powerpoint/2010/main" val="199126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3E157-C9DD-436F-B69E-9E5760937FCA}" type="slidenum">
              <a:rPr lang="en-US" altLang="nl-BE"/>
              <a:pPr/>
              <a:t>20</a:t>
            </a:fld>
            <a:endParaRPr lang="en-US" altLang="nl-BE"/>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nl-NL" altLang="nl-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Begeleiding overleg</a:t>
            </a:r>
          </a:p>
          <a:p>
            <a:r>
              <a:rPr lang="nl-NL" sz="1100" i="1" kern="1200" dirty="0" smtClean="0">
                <a:solidFill>
                  <a:schemeClr val="tx1"/>
                </a:solidFill>
                <a:effectLst/>
                <a:latin typeface="+mn-lt"/>
                <a:ea typeface="+mn-ea"/>
                <a:cs typeface="+mn-cs"/>
              </a:rPr>
              <a:t>Een team van ANB medewerkers zal zich engageren om dit overlegtraject zo goed mogelijk voor te bereiden en uit te voeren. In elke SBZ is er een projectleider/trekker aangeduid, die samen met een klein team van ANB collega’s een projectteam vormt. Deze projectleiders vormen het eerste aanspreekpunt, een vertrouwenspersoon waarbij jullie met alles terecht kunnen. Deze projectleiders zijn achtereenvolgens: …</a:t>
            </a:r>
          </a:p>
          <a:p>
            <a:r>
              <a:rPr lang="nl-NL" sz="1100" i="1" kern="1200" dirty="0" smtClean="0">
                <a:solidFill>
                  <a:schemeClr val="tx1"/>
                </a:solidFill>
                <a:effectLst/>
                <a:latin typeface="+mn-lt"/>
                <a:ea typeface="+mn-ea"/>
                <a:cs typeface="+mn-cs"/>
              </a:rPr>
              <a:t>Het opzetten van de verschillende overleggen en platforms wordt begeleid en gefaciliteerd door een externe procesbegeleider, Marion </a:t>
            </a:r>
            <a:r>
              <a:rPr lang="nl-NL" sz="1100" i="1" kern="1200" dirty="0" err="1" smtClean="0">
                <a:solidFill>
                  <a:schemeClr val="tx1"/>
                </a:solidFill>
                <a:effectLst/>
                <a:latin typeface="+mn-lt"/>
                <a:ea typeface="+mn-ea"/>
                <a:cs typeface="+mn-cs"/>
              </a:rPr>
              <a:t>Liberloo</a:t>
            </a:r>
            <a:endParaRPr lang="nl-BE" sz="1100" kern="1200" dirty="0" smtClean="0">
              <a:solidFill>
                <a:schemeClr val="tx1"/>
              </a:solidFill>
              <a:effectLst/>
              <a:latin typeface="+mn-lt"/>
              <a:ea typeface="+mn-ea"/>
              <a:cs typeface="+mn-cs"/>
            </a:endParaRPr>
          </a:p>
          <a:p>
            <a:r>
              <a:rPr lang="nl-NL" sz="1100" b="1"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kern="1200" dirty="0" smtClean="0">
                <a:solidFill>
                  <a:schemeClr val="tx1"/>
                </a:solidFill>
                <a:effectLst/>
                <a:latin typeface="+mn-lt"/>
                <a:ea typeface="+mn-ea"/>
                <a:cs typeface="+mn-cs"/>
              </a:rPr>
              <a:t>De ANB medewerkers en procesbegeleider staan even recht vooraan zodat iedereen hen kan zien</a:t>
            </a:r>
            <a:endParaRPr lang="nl-BE" b="1"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21</a:t>
            </a:fld>
            <a:endParaRPr lang="nl-BE"/>
          </a:p>
        </p:txBody>
      </p:sp>
    </p:spTree>
    <p:extLst>
      <p:ext uri="{BB962C8B-B14F-4D97-AF65-F5344CB8AC3E}">
        <p14:creationId xmlns:p14="http://schemas.microsoft.com/office/powerpoint/2010/main" val="3540206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Timing overlegproces Oost Vlaanderen</a:t>
            </a:r>
          </a:p>
          <a:p>
            <a:pPr marL="0" marR="0" indent="0" algn="l" defTabSz="842845" rtl="0" eaLnBrk="1" fontAlgn="auto" latinLnBrk="0" hangingPunct="1">
              <a:lnSpc>
                <a:spcPct val="100000"/>
              </a:lnSpc>
              <a:spcBef>
                <a:spcPts val="0"/>
              </a:spcBef>
              <a:spcAft>
                <a:spcPts val="0"/>
              </a:spcAft>
              <a:buClrTx/>
              <a:buSzTx/>
              <a:buFontTx/>
              <a:buNone/>
              <a:tabLst/>
              <a:defRPr/>
            </a:pPr>
            <a:r>
              <a:rPr lang="nl-NL" sz="1100" i="1" kern="1200" dirty="0" smtClean="0">
                <a:solidFill>
                  <a:schemeClr val="tx1"/>
                </a:solidFill>
                <a:effectLst/>
                <a:latin typeface="+mn-lt"/>
                <a:ea typeface="+mn-ea"/>
                <a:cs typeface="+mn-cs"/>
              </a:rPr>
              <a:t>In Oost Vlaanderen hebben we ervoor gekozen om  een aantal weken voor het eerste overlegplatform jullie te contacteren om te polsen naar jullie verwachtingen</a:t>
            </a:r>
            <a:r>
              <a:rPr lang="nl-NL" sz="1100" i="1" kern="1200" baseline="0" dirty="0" smtClean="0">
                <a:solidFill>
                  <a:schemeClr val="tx1"/>
                </a:solidFill>
                <a:effectLst/>
                <a:latin typeface="+mn-lt"/>
                <a:ea typeface="+mn-ea"/>
                <a:cs typeface="+mn-cs"/>
              </a:rPr>
              <a:t> over het overlegproces via een </a:t>
            </a:r>
            <a:r>
              <a:rPr lang="nl-NL" sz="1100" i="1" kern="1200" baseline="0" dirty="0" err="1" smtClean="0">
                <a:solidFill>
                  <a:schemeClr val="tx1"/>
                </a:solidFill>
                <a:effectLst/>
                <a:latin typeface="+mn-lt"/>
                <a:ea typeface="+mn-ea"/>
                <a:cs typeface="+mn-cs"/>
              </a:rPr>
              <a:t>belronde</a:t>
            </a:r>
            <a:r>
              <a:rPr lang="nl-NL" sz="1100" i="1" kern="1200" baseline="0" dirty="0" smtClean="0">
                <a:solidFill>
                  <a:schemeClr val="tx1"/>
                </a:solidFill>
                <a:effectLst/>
                <a:latin typeface="+mn-lt"/>
                <a:ea typeface="+mn-ea"/>
                <a:cs typeface="+mn-cs"/>
              </a:rPr>
              <a:t>. Na de zomer voorzien wij voor de </a:t>
            </a:r>
            <a:r>
              <a:rPr lang="nl-NL" sz="1100" i="1" kern="1200" baseline="0" dirty="0" err="1" smtClean="0">
                <a:solidFill>
                  <a:schemeClr val="tx1"/>
                </a:solidFill>
                <a:effectLst/>
                <a:latin typeface="+mn-lt"/>
                <a:ea typeface="+mn-ea"/>
                <a:cs typeface="+mn-cs"/>
              </a:rPr>
              <a:t>SBZ’s</a:t>
            </a:r>
            <a:r>
              <a:rPr lang="nl-NL" sz="1100" i="1" kern="1200" baseline="0" dirty="0" smtClean="0">
                <a:solidFill>
                  <a:schemeClr val="tx1"/>
                </a:solidFill>
                <a:effectLst/>
                <a:latin typeface="+mn-lt"/>
                <a:ea typeface="+mn-ea"/>
                <a:cs typeface="+mn-cs"/>
              </a:rPr>
              <a:t> Krekengebied, Zandig Vlaanderen Oost, Zandleemstreek en Vlaamse Ardennen een eerste overlegplatform </a:t>
            </a:r>
            <a:r>
              <a:rPr lang="nl-NL" sz="1100" i="1" kern="1200" dirty="0" smtClean="0">
                <a:solidFill>
                  <a:schemeClr val="tx1"/>
                </a:solidFill>
                <a:effectLst/>
                <a:latin typeface="+mn-lt"/>
                <a:ea typeface="+mn-ea"/>
                <a:cs typeface="+mn-cs"/>
              </a:rPr>
              <a:t>waarin we alle doelgroepen en actoren rond de tafel willen brengen.</a:t>
            </a:r>
            <a:r>
              <a:rPr lang="nl-NL" sz="1100" i="1" kern="1200" baseline="0" dirty="0" smtClean="0">
                <a:solidFill>
                  <a:schemeClr val="tx1"/>
                </a:solidFill>
                <a:effectLst/>
                <a:latin typeface="+mn-lt"/>
                <a:ea typeface="+mn-ea"/>
                <a:cs typeface="+mn-cs"/>
              </a:rPr>
              <a:t> Via tussentijds bilateraal overleg kunnen wij  met jullie op een aantal zaken in de diepte gaan. Een tweede overlegplatform voorzien we in de periode december – januari. De finale afronding van M.P.1.1 zal volgen in Februari 2015</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22</a:t>
            </a:fld>
            <a:endParaRPr lang="nl-BE"/>
          </a:p>
        </p:txBody>
      </p:sp>
    </p:spTree>
    <p:extLst>
      <p:ext uri="{BB962C8B-B14F-4D97-AF65-F5344CB8AC3E}">
        <p14:creationId xmlns:p14="http://schemas.microsoft.com/office/powerpoint/2010/main" val="3462920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NL" sz="1100" b="1" kern="1200" dirty="0" err="1" smtClean="0">
                <a:solidFill>
                  <a:schemeClr val="tx1"/>
                </a:solidFill>
                <a:effectLst/>
                <a:latin typeface="+mn-lt"/>
                <a:ea typeface="+mn-ea"/>
                <a:cs typeface="+mn-cs"/>
              </a:rPr>
              <a:t>Mindset</a:t>
            </a:r>
            <a:r>
              <a:rPr lang="nl-NL" sz="1100" b="1" kern="1200" dirty="0" smtClean="0">
                <a:solidFill>
                  <a:schemeClr val="tx1"/>
                </a:solidFill>
                <a:effectLst/>
                <a:latin typeface="+mn-lt"/>
                <a:ea typeface="+mn-ea"/>
                <a:cs typeface="+mn-cs"/>
              </a:rPr>
              <a:t> van de samenwerking</a:t>
            </a:r>
            <a:endParaRPr lang="nl-BE" sz="1100" b="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Transparant en open naar elkaar met aandacht voor alle doelgroepen groot en klein in het gebied. Overleg in functie van samenwerking voor concrete realisaties op het terrein. Europese doelen vragen lokale oplossingen</a:t>
            </a:r>
          </a:p>
          <a:p>
            <a:pPr marL="0" marR="0" indent="0" algn="l" defTabSz="842845" rtl="0" eaLnBrk="1" fontAlgn="auto" latinLnBrk="0" hangingPunct="1">
              <a:lnSpc>
                <a:spcPct val="100000"/>
              </a:lnSpc>
              <a:spcBef>
                <a:spcPts val="0"/>
              </a:spcBef>
              <a:spcAft>
                <a:spcPts val="0"/>
              </a:spcAft>
              <a:buClrTx/>
              <a:buSzTx/>
              <a:buFontTx/>
              <a:buNone/>
              <a:tabLst/>
              <a:defRPr/>
            </a:pPr>
            <a:r>
              <a:rPr lang="nl-NL" sz="1100" b="1" kern="1200" dirty="0" smtClean="0">
                <a:solidFill>
                  <a:schemeClr val="tx1"/>
                </a:solidFill>
                <a:effectLst/>
                <a:latin typeface="+mn-lt"/>
                <a:ea typeface="+mn-ea"/>
                <a:cs typeface="+mn-cs"/>
              </a:rPr>
              <a:t>Wat verwacht ik van de samenwerking?</a:t>
            </a:r>
            <a:endParaRPr lang="nl-BE" sz="1100" b="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Grote betrokkenheid creëren, discussie van onder uit kunnen voeren.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Dat de verschillende </a:t>
            </a:r>
            <a:r>
              <a:rPr lang="nl-BE" sz="1100" i="1" kern="1200" dirty="0" smtClean="0">
                <a:solidFill>
                  <a:schemeClr val="tx1"/>
                </a:solidFill>
                <a:effectLst/>
                <a:latin typeface="+mn-lt"/>
                <a:ea typeface="+mn-ea"/>
                <a:cs typeface="+mn-cs"/>
              </a:rPr>
              <a:t>stakeholders zelf initiatief nemen en samenwerken voor de realisatie van de </a:t>
            </a:r>
            <a:r>
              <a:rPr lang="nl-BE" sz="1100" i="1" kern="1200" dirty="0" err="1" smtClean="0">
                <a:solidFill>
                  <a:schemeClr val="tx1"/>
                </a:solidFill>
                <a:effectLst/>
                <a:latin typeface="+mn-lt"/>
                <a:ea typeface="+mn-ea"/>
                <a:cs typeface="+mn-cs"/>
              </a:rPr>
              <a:t>END’s</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Constructief overleg: samen zoeken naar oplossingen </a:t>
            </a:r>
            <a:r>
              <a:rPr lang="nl-NL" sz="1100" i="1" kern="1200" dirty="0" err="1" smtClean="0">
                <a:solidFill>
                  <a:schemeClr val="tx1"/>
                </a:solidFill>
                <a:effectLst/>
                <a:latin typeface="+mn-lt"/>
                <a:ea typeface="+mn-ea"/>
                <a:cs typeface="+mn-cs"/>
              </a:rPr>
              <a:t>ipv</a:t>
            </a:r>
            <a:r>
              <a:rPr lang="nl-NL" sz="1100" i="1" kern="1200" dirty="0" smtClean="0">
                <a:solidFill>
                  <a:schemeClr val="tx1"/>
                </a:solidFill>
                <a:effectLst/>
                <a:latin typeface="+mn-lt"/>
                <a:ea typeface="+mn-ea"/>
                <a:cs typeface="+mn-cs"/>
              </a:rPr>
              <a:t> veto’s te stellen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Vertrekken vanuit sterktes en kansen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Niet in de loopgraven gaan zitten maar samen rond de tafel komen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Iedereen zijn verantwoordelijkheid opnemen en deze ook erkennen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Rekening houden met iedereen zijn mogelijkheden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b="1" kern="1200" dirty="0" smtClean="0">
                <a:solidFill>
                  <a:schemeClr val="tx1"/>
                </a:solidFill>
                <a:effectLst/>
                <a:latin typeface="+mn-lt"/>
                <a:ea typeface="+mn-ea"/>
                <a:cs typeface="+mn-cs"/>
              </a:rPr>
              <a:t>Hoe wil ik dat de samenwerking zeker niet zal verlopen?</a:t>
            </a:r>
          </a:p>
          <a:p>
            <a:r>
              <a:rPr lang="nl-NL" sz="1100" i="1" kern="1200" dirty="0" smtClean="0">
                <a:solidFill>
                  <a:schemeClr val="tx1"/>
                </a:solidFill>
                <a:effectLst/>
                <a:latin typeface="+mn-lt"/>
                <a:ea typeface="+mn-ea"/>
                <a:cs typeface="+mn-cs"/>
              </a:rPr>
              <a:t>Overleg is praatbarak en mist daadkracht</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Negatieve sfeer gevoed door frustratie en onbegrip</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Vertrekken vanuit knelpunten en bedreigingen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Focus op hetgeen niet gaat </a:t>
            </a:r>
            <a:r>
              <a:rPr lang="nl-NL" sz="1100" i="1" kern="1200" dirty="0" err="1" smtClean="0">
                <a:solidFill>
                  <a:schemeClr val="tx1"/>
                </a:solidFill>
                <a:effectLst/>
                <a:latin typeface="+mn-lt"/>
                <a:ea typeface="+mn-ea"/>
                <a:cs typeface="+mn-cs"/>
              </a:rPr>
              <a:t>ipv</a:t>
            </a:r>
            <a:r>
              <a:rPr lang="nl-NL" sz="1100" i="1" kern="1200" dirty="0" smtClean="0">
                <a:solidFill>
                  <a:schemeClr val="tx1"/>
                </a:solidFill>
                <a:effectLst/>
                <a:latin typeface="+mn-lt"/>
                <a:ea typeface="+mn-ea"/>
                <a:cs typeface="+mn-cs"/>
              </a:rPr>
              <a:t> wat wel bereikt wordt </a:t>
            </a:r>
            <a:endParaRPr lang="nl-BE" sz="1100" kern="1200" dirty="0" smtClean="0">
              <a:solidFill>
                <a:schemeClr val="tx1"/>
              </a:solidFill>
              <a:effectLst/>
              <a:latin typeface="+mn-lt"/>
              <a:ea typeface="+mn-ea"/>
              <a:cs typeface="+mn-cs"/>
            </a:endParaRPr>
          </a:p>
          <a:p>
            <a:endParaRPr lang="nl-BE" sz="11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25</a:t>
            </a:fld>
            <a:endParaRPr lang="nl-BE"/>
          </a:p>
        </p:txBody>
      </p:sp>
    </p:spTree>
    <p:extLst>
      <p:ext uri="{BB962C8B-B14F-4D97-AF65-F5344CB8AC3E}">
        <p14:creationId xmlns:p14="http://schemas.microsoft.com/office/powerpoint/2010/main" val="386235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Vbn</a:t>
            </a:r>
            <a:r>
              <a:rPr lang="nl-BE" baseline="0" dirty="0" smtClean="0"/>
              <a:t> van enkele life projecten en sigma (Bergenmeersen Wichelen 40 ha slik en schor)</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3</a:t>
            </a:fld>
            <a:endParaRPr lang="nl-BE"/>
          </a:p>
        </p:txBody>
      </p:sp>
    </p:spTree>
    <p:extLst>
      <p:ext uri="{BB962C8B-B14F-4D97-AF65-F5344CB8AC3E}">
        <p14:creationId xmlns:p14="http://schemas.microsoft.com/office/powerpoint/2010/main" val="418241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kern="1200" dirty="0" smtClean="0">
                <a:solidFill>
                  <a:schemeClr val="tx1"/>
                </a:solidFill>
                <a:effectLst/>
                <a:latin typeface="+mn-lt"/>
                <a:ea typeface="+mn-ea"/>
                <a:cs typeface="+mn-cs"/>
              </a:rPr>
              <a:t>Conclusies: ANB nodigt middenveld en</a:t>
            </a:r>
            <a:r>
              <a:rPr lang="nl-NL" sz="1100" b="1" kern="1200" baseline="0" dirty="0" smtClean="0">
                <a:solidFill>
                  <a:schemeClr val="tx1"/>
                </a:solidFill>
                <a:effectLst/>
                <a:latin typeface="+mn-lt"/>
                <a:ea typeface="+mn-ea"/>
                <a:cs typeface="+mn-cs"/>
              </a:rPr>
              <a:t> overheden tot samenwerking</a:t>
            </a:r>
            <a:endParaRPr lang="nl-BE" sz="1100" b="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We zitten samen in dezelfde boot. We begrijpen dat we het niet altijd eens zullen zijn over de richting van de boot maar we ontkomen er niet aan. In Vlaanderen zitten we allemaal zo dicht op elkaar dat sowieso met elkaar moeten praten, samenwerken.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ANB reikt daarom de hand aan de verschillende doelgroepen en actoren om samen het overleg rond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op te starten. Participatie, samenwerking en mede zeggenschap in een constructieve en transparante geest is de teneur die ANB met de start van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wilt zetten.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ANB zal in de samenwerking die we opzetten zeggen wat ze doet en doen wat ze zegt. Wij gaan zeer binnenkort contact met jullie opnemen.</a:t>
            </a:r>
          </a:p>
          <a:p>
            <a:r>
              <a:rPr lang="nl-NL" sz="1100" b="1" i="1" kern="1200" dirty="0" smtClean="0">
                <a:solidFill>
                  <a:schemeClr val="tx1"/>
                </a:solidFill>
                <a:effectLst/>
                <a:latin typeface="+mn-lt"/>
                <a:ea typeface="+mn-ea"/>
                <a:cs typeface="+mn-cs"/>
              </a:rPr>
              <a:t>Voor doelgroepen: </a:t>
            </a:r>
            <a:r>
              <a:rPr lang="nl-NL" sz="1100" i="1" kern="1200" dirty="0" smtClean="0">
                <a:solidFill>
                  <a:schemeClr val="tx1"/>
                </a:solidFill>
                <a:effectLst/>
                <a:latin typeface="+mn-lt"/>
                <a:ea typeface="+mn-ea"/>
                <a:cs typeface="+mn-cs"/>
              </a:rPr>
              <a:t>overleg met provinciaal vertegenwoordigers over overlegproces</a:t>
            </a:r>
          </a:p>
          <a:p>
            <a:r>
              <a:rPr lang="nl-NL" sz="1100" b="1" i="1" kern="1200" dirty="0" smtClean="0">
                <a:solidFill>
                  <a:schemeClr val="tx1"/>
                </a:solidFill>
                <a:effectLst/>
                <a:latin typeface="+mn-lt"/>
                <a:ea typeface="+mn-ea"/>
                <a:cs typeface="+mn-cs"/>
              </a:rPr>
              <a:t>Voor iedereen: </a:t>
            </a:r>
            <a:r>
              <a:rPr lang="nl-NL" sz="1100" i="1" kern="1200" dirty="0" smtClean="0">
                <a:solidFill>
                  <a:schemeClr val="tx1"/>
                </a:solidFill>
                <a:effectLst/>
                <a:latin typeface="+mn-lt"/>
                <a:ea typeface="+mn-ea"/>
                <a:cs typeface="+mn-cs"/>
              </a:rPr>
              <a:t>Via een </a:t>
            </a:r>
            <a:r>
              <a:rPr lang="nl-NL" sz="1100" i="1" kern="1200" dirty="0" err="1" smtClean="0">
                <a:solidFill>
                  <a:schemeClr val="tx1"/>
                </a:solidFill>
                <a:effectLst/>
                <a:latin typeface="+mn-lt"/>
                <a:ea typeface="+mn-ea"/>
                <a:cs typeface="+mn-cs"/>
              </a:rPr>
              <a:t>belronde</a:t>
            </a:r>
            <a:r>
              <a:rPr lang="nl-NL" sz="1100" i="1" kern="1200" dirty="0" smtClean="0">
                <a:solidFill>
                  <a:schemeClr val="tx1"/>
                </a:solidFill>
                <a:effectLst/>
                <a:latin typeface="+mn-lt"/>
                <a:ea typeface="+mn-ea"/>
                <a:cs typeface="+mn-cs"/>
              </a:rPr>
              <a:t> zullen wij de verwachtingen capteren die jullie hebben omtrent onze samenwerking en zullen jullie uitgenodigd worden voor de eerste bilaterale overleggen/overlegplatforms.</a:t>
            </a:r>
            <a:endParaRPr lang="nl-BE" sz="1100" kern="1200" dirty="0" smtClean="0">
              <a:solidFill>
                <a:schemeClr val="tx1"/>
              </a:solidFill>
              <a:effectLst/>
              <a:latin typeface="+mn-lt"/>
              <a:ea typeface="+mn-ea"/>
              <a:cs typeface="+mn-cs"/>
            </a:endParaRPr>
          </a:p>
          <a:p>
            <a:r>
              <a:rPr lang="nl-NL" sz="1100"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26</a:t>
            </a:fld>
            <a:endParaRPr lang="nl-BE"/>
          </a:p>
        </p:txBody>
      </p:sp>
    </p:spTree>
    <p:extLst>
      <p:ext uri="{BB962C8B-B14F-4D97-AF65-F5344CB8AC3E}">
        <p14:creationId xmlns:p14="http://schemas.microsoft.com/office/powerpoint/2010/main" val="146222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QW Boterhoek en </a:t>
            </a:r>
            <a:r>
              <a:rPr lang="nl-BE" dirty="0" err="1" smtClean="0"/>
              <a:t>Hemsrode</a:t>
            </a:r>
            <a:r>
              <a:rPr lang="nl-BE" dirty="0" smtClean="0"/>
              <a:t> (</a:t>
            </a:r>
            <a:r>
              <a:rPr lang="nl-BE" dirty="0" err="1" smtClean="0"/>
              <a:t>prive</a:t>
            </a:r>
            <a:r>
              <a:rPr lang="nl-BE" dirty="0" smtClean="0"/>
              <a:t> eigenaar)</a:t>
            </a:r>
            <a:r>
              <a:rPr lang="nl-BE" baseline="0" dirty="0" smtClean="0"/>
              <a:t> : </a:t>
            </a:r>
            <a:r>
              <a:rPr lang="nl-BE" baseline="0" dirty="0" err="1" smtClean="0"/>
              <a:t>vnl</a:t>
            </a:r>
            <a:r>
              <a:rPr lang="nl-BE" baseline="0" dirty="0" smtClean="0"/>
              <a:t> omvorming </a:t>
            </a:r>
            <a:r>
              <a:rPr lang="nl-BE" baseline="0" dirty="0" err="1" smtClean="0"/>
              <a:t>nr</a:t>
            </a:r>
            <a:r>
              <a:rPr lang="nl-BE" baseline="0" dirty="0" smtClean="0"/>
              <a:t> alluviaal bos</a:t>
            </a:r>
          </a:p>
          <a:p>
            <a:r>
              <a:rPr lang="nl-BE" dirty="0" smtClean="0"/>
              <a:t>QW </a:t>
            </a:r>
            <a:r>
              <a:rPr lang="nl-BE" dirty="0" err="1" smtClean="0"/>
              <a:t>Drongengoed</a:t>
            </a:r>
            <a:r>
              <a:rPr lang="nl-BE" dirty="0" smtClean="0"/>
              <a:t>  (</a:t>
            </a:r>
            <a:r>
              <a:rPr lang="nl-BE" dirty="0" err="1" smtClean="0"/>
              <a:t>bosgroep</a:t>
            </a:r>
            <a:r>
              <a:rPr lang="nl-BE" baseline="0" dirty="0" smtClean="0"/>
              <a:t> – </a:t>
            </a:r>
            <a:r>
              <a:rPr lang="nl-BE" baseline="0" dirty="0" err="1" smtClean="0"/>
              <a:t>prive</a:t>
            </a:r>
            <a:r>
              <a:rPr lang="nl-BE" baseline="0" dirty="0" smtClean="0"/>
              <a:t>-eigenaars) </a:t>
            </a:r>
            <a:r>
              <a:rPr lang="nl-BE" dirty="0" smtClean="0"/>
              <a:t>: open plekken,</a:t>
            </a:r>
            <a:r>
              <a:rPr lang="nl-BE" baseline="0" dirty="0" smtClean="0"/>
              <a:t> bosranden, exotenbestrijding in zuur beukenbos</a:t>
            </a:r>
          </a:p>
          <a:p>
            <a:r>
              <a:rPr lang="nl-BE" baseline="0" dirty="0" smtClean="0"/>
              <a:t>Samenwerking met landbouw : eigendom ANB </a:t>
            </a:r>
            <a:r>
              <a:rPr lang="nl-BE" baseline="0" dirty="0" err="1" smtClean="0"/>
              <a:t>Drongengoed</a:t>
            </a:r>
            <a:r>
              <a:rPr lang="nl-BE" baseline="0" dirty="0" smtClean="0"/>
              <a:t> met gebruiksovereenkomst (met veehandelaar </a:t>
            </a:r>
            <a:r>
              <a:rPr lang="nl-BE" baseline="0" dirty="0" err="1" smtClean="0"/>
              <a:t>Wittevrongel</a:t>
            </a:r>
            <a:r>
              <a:rPr lang="nl-BE" baseline="0" dirty="0" smtClean="0"/>
              <a:t>)</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4</a:t>
            </a:fld>
            <a:endParaRPr lang="nl-BE"/>
          </a:p>
        </p:txBody>
      </p:sp>
    </p:spTree>
    <p:extLst>
      <p:ext uri="{BB962C8B-B14F-4D97-AF65-F5344CB8AC3E}">
        <p14:creationId xmlns:p14="http://schemas.microsoft.com/office/powerpoint/2010/main" val="245077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i="0" kern="1200" dirty="0" smtClean="0">
                <a:solidFill>
                  <a:schemeClr val="tx1"/>
                </a:solidFill>
                <a:effectLst/>
                <a:latin typeface="+mn-lt"/>
                <a:ea typeface="+mn-ea"/>
                <a:cs typeface="+mn-cs"/>
              </a:rPr>
              <a:t>Waarom Samenwerking?</a:t>
            </a:r>
          </a:p>
          <a:p>
            <a:pPr marL="0" marR="0" indent="0" algn="l" defTabSz="842845" rtl="0" eaLnBrk="1" fontAlgn="auto" latinLnBrk="0" hangingPunct="1">
              <a:lnSpc>
                <a:spcPct val="100000"/>
              </a:lnSpc>
              <a:spcBef>
                <a:spcPts val="0"/>
              </a:spcBef>
              <a:spcAft>
                <a:spcPts val="0"/>
              </a:spcAft>
              <a:buClrTx/>
              <a:buSzTx/>
              <a:buFontTx/>
              <a:buNone/>
              <a:tabLst/>
              <a:defRPr/>
            </a:pPr>
            <a:r>
              <a:rPr lang="nl-BE" sz="1100" i="1" kern="1200" dirty="0" smtClean="0">
                <a:solidFill>
                  <a:schemeClr val="tx1"/>
                </a:solidFill>
                <a:effectLst/>
                <a:latin typeface="+mn-lt"/>
                <a:ea typeface="+mn-ea"/>
                <a:cs typeface="+mn-cs"/>
              </a:rPr>
              <a:t>Samen hebben we een opdracht die niemand van ons alleen kan. </a:t>
            </a:r>
            <a:r>
              <a:rPr lang="nl-NL" sz="1100" i="1" kern="1200" dirty="0" smtClean="0">
                <a:solidFill>
                  <a:schemeClr val="tx1"/>
                </a:solidFill>
                <a:effectLst/>
                <a:latin typeface="+mn-lt"/>
                <a:ea typeface="+mn-ea"/>
                <a:cs typeface="+mn-cs"/>
              </a:rPr>
              <a:t>Overleg op maat van en samen met de doelgroepen in elke  SBZ zal dus gevoerd worden in functie van samenwerking voor het realiseren van de Europese natuurdoelen.</a:t>
            </a:r>
            <a:endParaRPr lang="nl-BE" sz="1100" kern="1200" dirty="0" smtClean="0">
              <a:solidFill>
                <a:schemeClr val="tx1"/>
              </a:solidFill>
              <a:effectLst/>
              <a:latin typeface="+mn-lt"/>
              <a:ea typeface="+mn-ea"/>
              <a:cs typeface="+mn-cs"/>
            </a:endParaRPr>
          </a:p>
          <a:p>
            <a:endParaRPr lang="nl-NL" sz="1100" i="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Realiseren van Europese top natuur is een grote uitdaging en enkel door samenwerking met alle actoren in de open ruimte te realiseren.  Er worden voor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soms grote inspanningen verwacht en er zullen momenten zijn waarbij overleg uiterst nodig zal zijn om tot oplossingen te komen die een goeie balans vinden tussen natuur, mensen en economie. </a:t>
            </a:r>
            <a:r>
              <a:rPr lang="nl-BE" sz="1100" i="1" kern="1200" dirty="0" smtClean="0">
                <a:solidFill>
                  <a:schemeClr val="tx1"/>
                </a:solidFill>
                <a:effectLst/>
                <a:latin typeface="+mn-lt"/>
                <a:ea typeface="+mn-ea"/>
                <a:cs typeface="+mn-cs"/>
              </a:rPr>
              <a:t>We rekenen op een constructieve samenwerking en open dialoog, wij hebben alvast de overtuiging dat we als overheid onze rol zullen spelen om de balans tussen mens, natuur en economie steeds weer te vinden.”</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5</a:t>
            </a:fld>
            <a:endParaRPr lang="nl-BE"/>
          </a:p>
        </p:txBody>
      </p:sp>
    </p:spTree>
    <p:extLst>
      <p:ext uri="{BB962C8B-B14F-4D97-AF65-F5344CB8AC3E}">
        <p14:creationId xmlns:p14="http://schemas.microsoft.com/office/powerpoint/2010/main" val="68277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NL" sz="1100" b="1" kern="1200" dirty="0" smtClean="0">
                <a:solidFill>
                  <a:schemeClr val="tx1"/>
                </a:solidFill>
                <a:effectLst/>
                <a:latin typeface="+mn-lt"/>
                <a:ea typeface="+mn-ea"/>
                <a:cs typeface="+mn-cs"/>
              </a:rPr>
              <a:t>Waar hopen we na dit jaar te staan met de samenwerking?</a:t>
            </a:r>
            <a:endParaRPr lang="nl-BE" sz="1100" b="1"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6</a:t>
            </a:fld>
            <a:endParaRPr lang="nl-BE"/>
          </a:p>
        </p:txBody>
      </p:sp>
    </p:spTree>
    <p:extLst>
      <p:ext uri="{BB962C8B-B14F-4D97-AF65-F5344CB8AC3E}">
        <p14:creationId xmlns:p14="http://schemas.microsoft.com/office/powerpoint/2010/main" val="213074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NL" sz="1100" b="1" i="1" kern="1200" dirty="0" smtClean="0">
                <a:solidFill>
                  <a:schemeClr val="tx1"/>
                </a:solidFill>
                <a:effectLst/>
                <a:latin typeface="+mn-lt"/>
                <a:ea typeface="+mn-ea"/>
                <a:cs typeface="+mn-cs"/>
              </a:rPr>
              <a:t>Het eerste resultaat </a:t>
            </a:r>
            <a:r>
              <a:rPr lang="nl-BE" sz="1100" i="1" kern="1200" dirty="0" smtClean="0">
                <a:solidFill>
                  <a:schemeClr val="tx1"/>
                </a:solidFill>
                <a:effectLst/>
                <a:latin typeface="+mn-lt"/>
                <a:ea typeface="+mn-ea"/>
                <a:cs typeface="+mn-cs"/>
              </a:rPr>
              <a:t> alle betrokken</a:t>
            </a:r>
            <a:r>
              <a:rPr lang="nl-BE" sz="1100" i="1" kern="1200" baseline="0" dirty="0" smtClean="0">
                <a:solidFill>
                  <a:schemeClr val="tx1"/>
                </a:solidFill>
                <a:effectLst/>
                <a:latin typeface="+mn-lt"/>
                <a:ea typeface="+mn-ea"/>
                <a:cs typeface="+mn-cs"/>
              </a:rPr>
              <a:t> doelgroepen en administraties en lokale besturen weten</a:t>
            </a:r>
            <a:endParaRPr lang="nl-BE" i="1" dirty="0" smtClean="0"/>
          </a:p>
          <a:p>
            <a:pPr marL="0" indent="0">
              <a:buNone/>
            </a:pPr>
            <a:r>
              <a:rPr lang="nl-BE" dirty="0" smtClean="0"/>
              <a:t> </a:t>
            </a:r>
          </a:p>
          <a:p>
            <a:r>
              <a:rPr lang="nl-BE" dirty="0" smtClean="0"/>
              <a:t>-Wat zijn doelen per SBZ, per deelgebied</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7</a:t>
            </a:fld>
            <a:endParaRPr lang="nl-BE"/>
          </a:p>
        </p:txBody>
      </p:sp>
    </p:spTree>
    <p:extLst>
      <p:ext uri="{BB962C8B-B14F-4D97-AF65-F5344CB8AC3E}">
        <p14:creationId xmlns:p14="http://schemas.microsoft.com/office/powerpoint/2010/main" val="713931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i="1" kern="1200" dirty="0" smtClean="0">
                <a:solidFill>
                  <a:schemeClr val="tx1"/>
                </a:solidFill>
                <a:effectLst/>
                <a:latin typeface="+mn-lt"/>
                <a:ea typeface="+mn-ea"/>
                <a:cs typeface="+mn-cs"/>
              </a:rPr>
              <a:t>Het tweede resultaat </a:t>
            </a:r>
            <a:r>
              <a:rPr lang="nl-BE" sz="1100" b="0" i="1" kern="1200" baseline="0" dirty="0" smtClean="0">
                <a:solidFill>
                  <a:schemeClr val="tx1"/>
                </a:solidFill>
                <a:effectLst/>
                <a:latin typeface="+mn-lt"/>
                <a:ea typeface="+mn-ea"/>
                <a:cs typeface="+mn-cs"/>
              </a:rPr>
              <a:t> </a:t>
            </a:r>
          </a:p>
          <a:p>
            <a:r>
              <a:rPr lang="nl-BE" dirty="0" smtClean="0"/>
              <a:t>Wat doen ANB en Natuurverenigingen = sterkste schouders nu al op het terrein </a:t>
            </a:r>
          </a:p>
          <a:p>
            <a:pPr marL="0" marR="0" indent="0" algn="l" defTabSz="842845" rtl="0" eaLnBrk="1" fontAlgn="auto" latinLnBrk="0" hangingPunct="1">
              <a:lnSpc>
                <a:spcPct val="100000"/>
              </a:lnSpc>
              <a:spcBef>
                <a:spcPts val="0"/>
              </a:spcBef>
              <a:spcAft>
                <a:spcPts val="0"/>
              </a:spcAft>
              <a:buClrTx/>
              <a:buSzTx/>
              <a:buFontTx/>
              <a:buNone/>
              <a:tabLst/>
              <a:defRPr/>
            </a:pPr>
            <a:endParaRPr lang="nl-NL" sz="1100" i="1" kern="1200" dirty="0" smtClean="0">
              <a:solidFill>
                <a:schemeClr val="tx1"/>
              </a:solidFill>
              <a:effectLst/>
              <a:latin typeface="+mn-lt"/>
              <a:ea typeface="+mn-ea"/>
              <a:cs typeface="+mn-cs"/>
            </a:endParaRPr>
          </a:p>
          <a:p>
            <a:pPr marL="0" marR="0" indent="0" algn="l" defTabSz="842845" rtl="0" eaLnBrk="1" fontAlgn="auto" latinLnBrk="0" hangingPunct="1">
              <a:lnSpc>
                <a:spcPct val="100000"/>
              </a:lnSpc>
              <a:spcBef>
                <a:spcPts val="0"/>
              </a:spcBef>
              <a:spcAft>
                <a:spcPts val="0"/>
              </a:spcAft>
              <a:buClrTx/>
              <a:buSzTx/>
              <a:buFontTx/>
              <a:buNone/>
              <a:tabLst/>
              <a:defRPr/>
            </a:pPr>
            <a:r>
              <a:rPr lang="nl-NL" sz="1100" i="1" kern="1200" dirty="0" smtClean="0">
                <a:solidFill>
                  <a:schemeClr val="tx1"/>
                </a:solidFill>
                <a:effectLst/>
                <a:latin typeface="+mn-lt"/>
                <a:ea typeface="+mn-ea"/>
                <a:cs typeface="+mn-cs"/>
              </a:rPr>
              <a:t>dat de verschillende doelgroepen en actoren op de hoogte zijn van wat er al gebeurt via ANB en de </a:t>
            </a:r>
            <a:r>
              <a:rPr lang="nl-NL" sz="1100" i="1" kern="1200" dirty="0" err="1" smtClean="0">
                <a:solidFill>
                  <a:schemeClr val="tx1"/>
                </a:solidFill>
                <a:effectLst/>
                <a:latin typeface="+mn-lt"/>
                <a:ea typeface="+mn-ea"/>
                <a:cs typeface="+mn-cs"/>
              </a:rPr>
              <a:t>terreinbeherende</a:t>
            </a:r>
            <a:r>
              <a:rPr lang="nl-NL" sz="1100" i="1" kern="1200" dirty="0" smtClean="0">
                <a:solidFill>
                  <a:schemeClr val="tx1"/>
                </a:solidFill>
                <a:effectLst/>
                <a:latin typeface="+mn-lt"/>
                <a:ea typeface="+mn-ea"/>
                <a:cs typeface="+mn-cs"/>
              </a:rPr>
              <a:t> organisaties om de END’ s te realiseren. </a:t>
            </a:r>
          </a:p>
          <a:p>
            <a:pPr marL="0" marR="0" indent="0" algn="l" defTabSz="842845" rtl="0" eaLnBrk="1" fontAlgn="auto" latinLnBrk="0" hangingPunct="1">
              <a:lnSpc>
                <a:spcPct val="100000"/>
              </a:lnSpc>
              <a:spcBef>
                <a:spcPts val="0"/>
              </a:spcBef>
              <a:spcAft>
                <a:spcPts val="0"/>
              </a:spcAft>
              <a:buClrTx/>
              <a:buSzTx/>
              <a:buFontTx/>
              <a:buNone/>
              <a:tabLst/>
              <a:defRPr/>
            </a:pPr>
            <a:r>
              <a:rPr lang="nl-NL" sz="1100" i="1" kern="1200" dirty="0" smtClean="0">
                <a:solidFill>
                  <a:schemeClr val="tx1"/>
                </a:solidFill>
                <a:effectLst/>
                <a:latin typeface="+mn-lt"/>
                <a:ea typeface="+mn-ea"/>
                <a:cs typeface="+mn-cs"/>
              </a:rPr>
              <a:t>Ook </a:t>
            </a:r>
            <a:r>
              <a:rPr lang="nl-NL" sz="1100" i="1" kern="1200" baseline="0" dirty="0" smtClean="0">
                <a:solidFill>
                  <a:schemeClr val="tx1"/>
                </a:solidFill>
                <a:effectLst/>
                <a:latin typeface="+mn-lt"/>
                <a:ea typeface="+mn-ea"/>
                <a:cs typeface="+mn-cs"/>
              </a:rPr>
              <a:t> alles acties om de duurzame staat te bereiken zullen worden </a:t>
            </a:r>
            <a:r>
              <a:rPr lang="nl-NL" sz="1100" i="1" kern="1200" baseline="0" dirty="0" err="1" smtClean="0">
                <a:solidFill>
                  <a:schemeClr val="tx1"/>
                </a:solidFill>
                <a:effectLst/>
                <a:latin typeface="+mn-lt"/>
                <a:ea typeface="+mn-ea"/>
                <a:cs typeface="+mn-cs"/>
              </a:rPr>
              <a:t>opgelijst</a:t>
            </a:r>
            <a:r>
              <a:rPr lang="nl-NL" sz="1100" i="1" kern="1200" baseline="0" dirty="0" smtClean="0">
                <a:solidFill>
                  <a:schemeClr val="tx1"/>
                </a:solidFill>
                <a:effectLst/>
                <a:latin typeface="+mn-lt"/>
                <a:ea typeface="+mn-ea"/>
                <a:cs typeface="+mn-cs"/>
              </a:rPr>
              <a:t> : bv  verbetering waterkwaliteit in waterloop x, opmaak beheerplan voor gebied y met </a:t>
            </a:r>
            <a:r>
              <a:rPr lang="nl-NL" sz="1100" i="1" kern="1200" baseline="0" smtClean="0">
                <a:solidFill>
                  <a:schemeClr val="tx1"/>
                </a:solidFill>
                <a:effectLst/>
                <a:latin typeface="+mn-lt"/>
                <a:ea typeface="+mn-ea"/>
                <a:cs typeface="+mn-cs"/>
              </a:rPr>
              <a:t>die partners…</a:t>
            </a:r>
            <a:endParaRPr lang="nl-NL" sz="1100" i="1" kern="1200" dirty="0" smtClean="0">
              <a:solidFill>
                <a:schemeClr val="tx1"/>
              </a:solidFill>
              <a:effectLst/>
              <a:latin typeface="+mn-lt"/>
              <a:ea typeface="+mn-ea"/>
              <a:cs typeface="+mn-cs"/>
            </a:endParaRPr>
          </a:p>
          <a:p>
            <a:pPr marL="0" marR="0" indent="0" algn="l" defTabSz="842845" rtl="0" eaLnBrk="1" fontAlgn="auto" latinLnBrk="0" hangingPunct="1">
              <a:lnSpc>
                <a:spcPct val="100000"/>
              </a:lnSpc>
              <a:spcBef>
                <a:spcPts val="0"/>
              </a:spcBef>
              <a:spcAft>
                <a:spcPts val="0"/>
              </a:spcAft>
              <a:buClrTx/>
              <a:buSzTx/>
              <a:buFontTx/>
              <a:buNone/>
              <a:tabLst/>
              <a:defRPr/>
            </a:pPr>
            <a:r>
              <a:rPr lang="nl-NL" sz="1100" i="1" kern="1200" dirty="0" smtClean="0">
                <a:solidFill>
                  <a:schemeClr val="tx1"/>
                </a:solidFill>
                <a:effectLst/>
                <a:latin typeface="+mn-lt"/>
                <a:ea typeface="+mn-ea"/>
                <a:cs typeface="+mn-cs"/>
              </a:rPr>
              <a:t>Het zal het duidelijk worden wat de verschillende uitdagingen en doelen zijn die geland zijn in de verschillende </a:t>
            </a:r>
            <a:r>
              <a:rPr lang="nl-NL" sz="1100" i="1" kern="1200" dirty="0" err="1" smtClean="0">
                <a:solidFill>
                  <a:schemeClr val="tx1"/>
                </a:solidFill>
                <a:effectLst/>
                <a:latin typeface="+mn-lt"/>
                <a:ea typeface="+mn-ea"/>
                <a:cs typeface="+mn-cs"/>
              </a:rPr>
              <a:t>SBZ’s</a:t>
            </a:r>
            <a:endParaRPr lang="nl-NL" sz="1100" i="1"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Ook mogelijke </a:t>
            </a:r>
            <a:r>
              <a:rPr lang="nl-BE" sz="1100" i="1" kern="1200" baseline="0" dirty="0" smtClean="0">
                <a:solidFill>
                  <a:schemeClr val="tx1"/>
                </a:solidFill>
                <a:effectLst/>
                <a:latin typeface="+mn-lt"/>
                <a:ea typeface="+mn-ea"/>
                <a:cs typeface="+mn-cs"/>
              </a:rPr>
              <a:t> </a:t>
            </a:r>
            <a:r>
              <a:rPr lang="nl-BE" i="1" dirty="0" smtClean="0"/>
              <a:t>samenwerking verkennen en nieuwe engagementen capteren</a:t>
            </a:r>
          </a:p>
          <a:p>
            <a:endParaRPr lang="nl-BE" sz="1100" i="1"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 dat we van elkaar weten wat de mogelijkheden zijn om samen te werken en waar er nog overleg over moet gehouden worden</a:t>
            </a:r>
            <a:r>
              <a:rPr lang="nl-BE" sz="1100" i="1" kern="1200" baseline="0" dirty="0" smtClean="0">
                <a:solidFill>
                  <a:schemeClr val="tx1"/>
                </a:solidFill>
                <a:effectLst/>
                <a:latin typeface="+mn-lt"/>
                <a:ea typeface="+mn-ea"/>
                <a:cs typeface="+mn-cs"/>
              </a:rPr>
              <a:t> </a:t>
            </a:r>
            <a:r>
              <a:rPr lang="nl-NL" sz="1100" i="1" kern="1200" dirty="0" smtClean="0">
                <a:solidFill>
                  <a:schemeClr val="tx1"/>
                </a:solidFill>
                <a:effectLst/>
                <a:latin typeface="+mn-lt"/>
                <a:ea typeface="+mn-ea"/>
                <a:cs typeface="+mn-cs"/>
              </a:rPr>
              <a:t>en wat de nodige acties zijn om deze te realiseren op termijn.</a:t>
            </a:r>
            <a:endParaRPr lang="nl-BE" sz="1100" kern="1200" dirty="0" smtClean="0">
              <a:solidFill>
                <a:schemeClr val="tx1"/>
              </a:solidFill>
              <a:effectLst/>
              <a:latin typeface="+mn-lt"/>
              <a:ea typeface="+mn-ea"/>
              <a:cs typeface="+mn-cs"/>
            </a:endParaRPr>
          </a:p>
          <a:p>
            <a:endParaRPr lang="nl-NL" sz="1100" i="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Finaal zullen deze engagementen hun weg vinden in een managementplan dat lokaal wordt opgemaakt en op Vlaams niveau bekrachtigd wordt</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8</a:t>
            </a:fld>
            <a:endParaRPr lang="nl-BE"/>
          </a:p>
        </p:txBody>
      </p:sp>
    </p:spTree>
    <p:extLst>
      <p:ext uri="{BB962C8B-B14F-4D97-AF65-F5344CB8AC3E}">
        <p14:creationId xmlns:p14="http://schemas.microsoft.com/office/powerpoint/2010/main" val="71393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kern="1200" dirty="0" smtClean="0">
                <a:solidFill>
                  <a:schemeClr val="tx1"/>
                </a:solidFill>
                <a:effectLst/>
                <a:latin typeface="+mn-lt"/>
                <a:ea typeface="+mn-ea"/>
                <a:cs typeface="+mn-cs"/>
              </a:rPr>
              <a:t>Hoe gaan wij het praktisch aanpakken?</a:t>
            </a:r>
            <a:endParaRPr lang="nl-BE" sz="1100" b="1" kern="1200" dirty="0" smtClean="0">
              <a:solidFill>
                <a:schemeClr val="tx1"/>
              </a:solidFill>
              <a:effectLst/>
              <a:latin typeface="+mn-lt"/>
              <a:ea typeface="+mn-ea"/>
              <a:cs typeface="+mn-cs"/>
            </a:endParaRPr>
          </a:p>
          <a:p>
            <a:r>
              <a:rPr lang="nl-NL" sz="1100" b="1" kern="1200" dirty="0" smtClean="0">
                <a:solidFill>
                  <a:schemeClr val="tx1"/>
                </a:solidFill>
                <a:effectLst/>
                <a:latin typeface="+mn-lt"/>
                <a:ea typeface="+mn-ea"/>
                <a:cs typeface="+mn-cs"/>
              </a:rPr>
              <a:t>Ruimtelijke afbakening</a:t>
            </a:r>
            <a:endParaRPr lang="nl-BE" sz="1100" b="1"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10</a:t>
            </a:fld>
            <a:endParaRPr lang="nl-BE"/>
          </a:p>
        </p:txBody>
      </p:sp>
    </p:spTree>
    <p:extLst>
      <p:ext uri="{BB962C8B-B14F-4D97-AF65-F5344CB8AC3E}">
        <p14:creationId xmlns:p14="http://schemas.microsoft.com/office/powerpoint/2010/main" val="35336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11</a:t>
            </a:fld>
            <a:endParaRPr lang="nl-BE"/>
          </a:p>
        </p:txBody>
      </p:sp>
    </p:spTree>
    <p:extLst>
      <p:ext uri="{BB962C8B-B14F-4D97-AF65-F5344CB8AC3E}">
        <p14:creationId xmlns:p14="http://schemas.microsoft.com/office/powerpoint/2010/main" val="1296326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 foto 1">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95289" y="3682471"/>
            <a:ext cx="8353424" cy="1338489"/>
          </a:xfrm>
          <a:noFill/>
        </p:spPr>
        <p:txBody>
          <a:bodyPr anchor="b"/>
          <a:lstStyle>
            <a:lvl1pPr algn="r">
              <a:defRPr cap="none" baseline="0"/>
            </a:lvl1pPr>
          </a:lstStyle>
          <a:p>
            <a:r>
              <a:rPr lang="nl-NL" dirty="0" smtClean="0"/>
              <a:t>Klik om de titel in te vullen</a:t>
            </a:r>
            <a:endParaRPr lang="nl-BE" dirty="0"/>
          </a:p>
        </p:txBody>
      </p:sp>
      <p:sp>
        <p:nvSpPr>
          <p:cNvPr id="3" name="Ondertitel 2"/>
          <p:cNvSpPr>
            <a:spLocks noGrp="1"/>
          </p:cNvSpPr>
          <p:nvPr>
            <p:ph type="subTitle" idx="1" hasCustomPrompt="1"/>
          </p:nvPr>
        </p:nvSpPr>
        <p:spPr>
          <a:xfrm>
            <a:off x="2347913" y="5066081"/>
            <a:ext cx="6400801" cy="488115"/>
          </a:xfrm>
        </p:spPr>
        <p:txBody>
          <a:bodyPr wrap="square">
            <a:spAutoFit/>
          </a:bodyPr>
          <a:lstStyle>
            <a:lvl1pPr marL="0" indent="0" algn="r">
              <a:buNone/>
              <a:defRPr sz="2600">
                <a:solidFill>
                  <a:schemeClr val="tx1"/>
                </a:solidFill>
              </a:defRPr>
            </a:lvl1pPr>
            <a:lvl2pPr marL="421422" indent="0" algn="ctr">
              <a:buNone/>
              <a:defRPr>
                <a:solidFill>
                  <a:schemeClr val="tx1">
                    <a:tint val="75000"/>
                  </a:schemeClr>
                </a:solidFill>
              </a:defRPr>
            </a:lvl2pPr>
            <a:lvl3pPr marL="842845" indent="0" algn="ctr">
              <a:buNone/>
              <a:defRPr>
                <a:solidFill>
                  <a:schemeClr val="tx1">
                    <a:tint val="75000"/>
                  </a:schemeClr>
                </a:solidFill>
              </a:defRPr>
            </a:lvl3pPr>
            <a:lvl4pPr marL="1264268" indent="0" algn="ctr">
              <a:buNone/>
              <a:defRPr>
                <a:solidFill>
                  <a:schemeClr val="tx1">
                    <a:tint val="75000"/>
                  </a:schemeClr>
                </a:solidFill>
              </a:defRPr>
            </a:lvl4pPr>
            <a:lvl5pPr marL="1685690" indent="0" algn="ctr">
              <a:buNone/>
              <a:defRPr>
                <a:solidFill>
                  <a:schemeClr val="tx1">
                    <a:tint val="75000"/>
                  </a:schemeClr>
                </a:solidFill>
              </a:defRPr>
            </a:lvl5pPr>
            <a:lvl6pPr marL="2107112" indent="0" algn="ctr">
              <a:buNone/>
              <a:defRPr>
                <a:solidFill>
                  <a:schemeClr val="tx1">
                    <a:tint val="75000"/>
                  </a:schemeClr>
                </a:solidFill>
              </a:defRPr>
            </a:lvl6pPr>
            <a:lvl7pPr marL="2528535" indent="0" algn="ctr">
              <a:buNone/>
              <a:defRPr>
                <a:solidFill>
                  <a:schemeClr val="tx1">
                    <a:tint val="75000"/>
                  </a:schemeClr>
                </a:solidFill>
              </a:defRPr>
            </a:lvl7pPr>
            <a:lvl8pPr marL="2949957" indent="0" algn="ctr">
              <a:buNone/>
              <a:defRPr>
                <a:solidFill>
                  <a:schemeClr val="tx1">
                    <a:tint val="75000"/>
                  </a:schemeClr>
                </a:solidFill>
              </a:defRPr>
            </a:lvl8pPr>
            <a:lvl9pPr marL="3371379" indent="0" algn="ctr">
              <a:buNone/>
              <a:defRPr>
                <a:solidFill>
                  <a:schemeClr val="tx1">
                    <a:tint val="75000"/>
                  </a:schemeClr>
                </a:solidFill>
              </a:defRPr>
            </a:lvl9pPr>
          </a:lstStyle>
          <a:p>
            <a:r>
              <a:rPr lang="nl-NL" dirty="0" smtClean="0"/>
              <a:t>Klik om een ondertitel in te vullen</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pic>
        <p:nvPicPr>
          <p:cNvPr id="9" name="Afbeelding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4001" cy="3727730"/>
          </a:xfrm>
          <a:prstGeom prst="rect">
            <a:avLst/>
          </a:prstGeom>
        </p:spPr>
      </p:pic>
      <p:pic>
        <p:nvPicPr>
          <p:cNvPr id="10" name="Picture 4" descr="D:\Gebruikersgegevens\panisje\Documents\varia\grafisch\ANB onderdelen nieuwe ppt 2011\ANB logo liggend 300dp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447" y="6021360"/>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Gebruikersgegevens\panisje\Documents\varia\grafisch\ANB onderdelen nieuwe ppt 2011\leeuwVO-G+G.gif"/>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2447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290" y="1052736"/>
            <a:ext cx="3070225" cy="936104"/>
          </a:xfrm>
        </p:spPr>
        <p:txBody>
          <a:bodyPr anchor="b"/>
          <a:lstStyle>
            <a:lvl1pPr algn="l">
              <a:defRPr sz="1800" b="1"/>
            </a:lvl1pPr>
          </a:lstStyle>
          <a:p>
            <a:r>
              <a:rPr lang="nl-NL" dirty="0" smtClean="0"/>
              <a:t>Klik om de titel in te vullen</a:t>
            </a:r>
            <a:endParaRPr lang="nl-BE" dirty="0"/>
          </a:p>
        </p:txBody>
      </p:sp>
      <p:sp>
        <p:nvSpPr>
          <p:cNvPr id="3" name="Tijdelijke aanduiding voor inhoud 2"/>
          <p:cNvSpPr>
            <a:spLocks noGrp="1"/>
          </p:cNvSpPr>
          <p:nvPr>
            <p:ph idx="1" hasCustomPrompt="1"/>
          </p:nvPr>
        </p:nvSpPr>
        <p:spPr>
          <a:xfrm>
            <a:off x="3575050" y="476253"/>
            <a:ext cx="5173663" cy="5649913"/>
          </a:xfrm>
        </p:spPr>
        <p:txBody>
          <a:bodyPr/>
          <a:lstStyle>
            <a:lvl1pPr>
              <a:defRPr sz="30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tekst 3"/>
          <p:cNvSpPr>
            <a:spLocks noGrp="1"/>
          </p:cNvSpPr>
          <p:nvPr>
            <p:ph type="body" sz="half" idx="2" hasCustomPrompt="1"/>
          </p:nvPr>
        </p:nvSpPr>
        <p:spPr>
          <a:xfrm>
            <a:off x="395290" y="1988842"/>
            <a:ext cx="3070225" cy="4137323"/>
          </a:xfrm>
        </p:spPr>
        <p:txBody>
          <a:bodyPr>
            <a:normAutofit/>
          </a:bodyPr>
          <a:lstStyle>
            <a:lvl1pPr marL="0" indent="0">
              <a:buNone/>
              <a:defRPr sz="1700"/>
            </a:lvl1pPr>
            <a:lvl2pPr marL="421422" indent="0">
              <a:buNone/>
              <a:defRPr sz="1100"/>
            </a:lvl2pPr>
            <a:lvl3pPr marL="842845" indent="0">
              <a:buNone/>
              <a:defRPr sz="900"/>
            </a:lvl3pPr>
            <a:lvl4pPr marL="1264268" indent="0">
              <a:buNone/>
              <a:defRPr sz="800"/>
            </a:lvl4pPr>
            <a:lvl5pPr marL="1685690" indent="0">
              <a:buNone/>
              <a:defRPr sz="800"/>
            </a:lvl5pPr>
            <a:lvl6pPr marL="2107112" indent="0">
              <a:buNone/>
              <a:defRPr sz="800"/>
            </a:lvl6pPr>
            <a:lvl7pPr marL="2528535" indent="0">
              <a:buNone/>
              <a:defRPr sz="800"/>
            </a:lvl7pPr>
            <a:lvl8pPr marL="2949957" indent="0">
              <a:buNone/>
              <a:defRPr sz="800"/>
            </a:lvl8pPr>
            <a:lvl9pPr marL="3371379" indent="0">
              <a:buNone/>
              <a:defRPr sz="800"/>
            </a:lvl9pPr>
          </a:lstStyle>
          <a:p>
            <a:pPr lvl="0"/>
            <a:r>
              <a:rPr lang="nl-NL" dirty="0" smtClean="0"/>
              <a:t>Klik om de tekst te bewerken</a:t>
            </a:r>
          </a:p>
        </p:txBody>
      </p:sp>
      <p:sp>
        <p:nvSpPr>
          <p:cNvPr id="5" name="Tijdelijke aanduiding voor datum 4"/>
          <p:cNvSpPr>
            <a:spLocks noGrp="1"/>
          </p:cNvSpPr>
          <p:nvPr>
            <p:ph type="dt" sz="half" idx="10"/>
          </p:nvPr>
        </p:nvSpPr>
        <p:spPr/>
        <p:txBody>
          <a:bodyPr/>
          <a:lstStyle/>
          <a:p>
            <a:endParaRPr lang="nl-BE" dirty="0"/>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4096873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8B68E91C-D2D7-49F2-8F01-45953FBE49B5}" type="slidenum">
              <a:rPr lang="nl-BE" smtClean="0"/>
              <a:pPr/>
              <a:t>‹nr.›</a:t>
            </a:fld>
            <a:endParaRPr lang="nl-BE"/>
          </a:p>
        </p:txBody>
      </p:sp>
      <p:sp>
        <p:nvSpPr>
          <p:cNvPr id="7" name="Tijdelijke aanduiding voor tabel 6"/>
          <p:cNvSpPr>
            <a:spLocks noGrp="1"/>
          </p:cNvSpPr>
          <p:nvPr>
            <p:ph type="tbl" sz="quarter" idx="13" hasCustomPrompt="1"/>
          </p:nvPr>
        </p:nvSpPr>
        <p:spPr>
          <a:xfrm>
            <a:off x="395290" y="1757366"/>
            <a:ext cx="8353424" cy="4408487"/>
          </a:xfrm>
        </p:spPr>
        <p:txBody>
          <a:bodyPr/>
          <a:lstStyle>
            <a:lvl1pPr marL="0" indent="0">
              <a:buNone/>
              <a:defRPr/>
            </a:lvl1pPr>
          </a:lstStyle>
          <a:p>
            <a:r>
              <a:rPr lang="nl-BE" dirty="0" smtClean="0"/>
              <a:t>Klik op het pictogram om een tabel in te voegen</a:t>
            </a:r>
            <a:endParaRPr lang="nl-BE" dirty="0"/>
          </a:p>
        </p:txBody>
      </p:sp>
    </p:spTree>
    <p:extLst>
      <p:ext uri="{BB962C8B-B14F-4D97-AF65-F5344CB8AC3E}">
        <p14:creationId xmlns:p14="http://schemas.microsoft.com/office/powerpoint/2010/main" val="21890865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1" y="1"/>
            <a:ext cx="9144000" cy="4957011"/>
          </a:xfrm>
        </p:spPr>
        <p:txBody>
          <a:bodyPr/>
          <a:lstStyle>
            <a:lvl1pPr marL="0" indent="0">
              <a:buNone/>
              <a:defRPr sz="3000"/>
            </a:lvl1pPr>
            <a:lvl2pPr marL="421422" indent="0">
              <a:buNone/>
              <a:defRPr sz="2600"/>
            </a:lvl2pPr>
            <a:lvl3pPr marL="842845" indent="0">
              <a:buNone/>
              <a:defRPr sz="2200"/>
            </a:lvl3pPr>
            <a:lvl4pPr marL="1264268" indent="0">
              <a:buNone/>
              <a:defRPr sz="1800"/>
            </a:lvl4pPr>
            <a:lvl5pPr marL="1685690" indent="0">
              <a:buNone/>
              <a:defRPr sz="1800"/>
            </a:lvl5pPr>
            <a:lvl6pPr marL="2107112" indent="0">
              <a:buNone/>
              <a:defRPr sz="1800"/>
            </a:lvl6pPr>
            <a:lvl7pPr marL="2528535" indent="0">
              <a:buNone/>
              <a:defRPr sz="1800"/>
            </a:lvl7pPr>
            <a:lvl8pPr marL="2949957" indent="0">
              <a:buNone/>
              <a:defRPr sz="1800"/>
            </a:lvl8pPr>
            <a:lvl9pPr marL="3371379" indent="0">
              <a:buNone/>
              <a:defRPr sz="1800"/>
            </a:lvl9pPr>
          </a:lstStyle>
          <a:p>
            <a:r>
              <a:rPr lang="nl-BE" dirty="0" smtClean="0"/>
              <a:t>Klik op het pictogram om een afbeelding in te voegen</a:t>
            </a:r>
            <a:endParaRPr lang="nl-BE" dirty="0"/>
          </a:p>
        </p:txBody>
      </p:sp>
      <p:sp>
        <p:nvSpPr>
          <p:cNvPr id="2" name="Titel 1"/>
          <p:cNvSpPr>
            <a:spLocks noGrp="1"/>
          </p:cNvSpPr>
          <p:nvPr>
            <p:ph type="title" hasCustomPrompt="1"/>
          </p:nvPr>
        </p:nvSpPr>
        <p:spPr>
          <a:xfrm>
            <a:off x="1792289" y="4969049"/>
            <a:ext cx="6956426" cy="457193"/>
          </a:xfrm>
        </p:spPr>
        <p:txBody>
          <a:bodyPr anchor="t"/>
          <a:lstStyle>
            <a:lvl1pPr algn="l">
              <a:defRPr sz="1800" b="1"/>
            </a:lvl1pPr>
          </a:lstStyle>
          <a:p>
            <a:r>
              <a:rPr lang="nl-NL" dirty="0" smtClean="0"/>
              <a:t>Klik om het opschrift te bewerken</a:t>
            </a:r>
            <a:endParaRPr lang="nl-BE" dirty="0"/>
          </a:p>
        </p:txBody>
      </p:sp>
      <p:sp>
        <p:nvSpPr>
          <p:cNvPr id="4" name="Tijdelijke aanduiding voor tekst 3"/>
          <p:cNvSpPr>
            <a:spLocks noGrp="1"/>
          </p:cNvSpPr>
          <p:nvPr>
            <p:ph type="body" sz="half" idx="2" hasCustomPrompt="1"/>
          </p:nvPr>
        </p:nvSpPr>
        <p:spPr>
          <a:xfrm>
            <a:off x="1792289" y="5450307"/>
            <a:ext cx="6956426" cy="625639"/>
          </a:xfrm>
        </p:spPr>
        <p:txBody>
          <a:bodyPr>
            <a:normAutofit/>
          </a:bodyPr>
          <a:lstStyle>
            <a:lvl1pPr marL="0" indent="0">
              <a:buNone/>
              <a:defRPr sz="1500"/>
            </a:lvl1pPr>
            <a:lvl2pPr marL="421422" indent="0">
              <a:buNone/>
              <a:defRPr sz="1100"/>
            </a:lvl2pPr>
            <a:lvl3pPr marL="842845" indent="0">
              <a:buNone/>
              <a:defRPr sz="900"/>
            </a:lvl3pPr>
            <a:lvl4pPr marL="1264268" indent="0">
              <a:buNone/>
              <a:defRPr sz="800"/>
            </a:lvl4pPr>
            <a:lvl5pPr marL="1685690" indent="0">
              <a:buNone/>
              <a:defRPr sz="800"/>
            </a:lvl5pPr>
            <a:lvl6pPr marL="2107112" indent="0">
              <a:buNone/>
              <a:defRPr sz="800"/>
            </a:lvl6pPr>
            <a:lvl7pPr marL="2528535" indent="0">
              <a:buNone/>
              <a:defRPr sz="800"/>
            </a:lvl7pPr>
            <a:lvl8pPr marL="2949957" indent="0">
              <a:buNone/>
              <a:defRPr sz="800"/>
            </a:lvl8pPr>
            <a:lvl9pPr marL="3371379" indent="0">
              <a:buNone/>
              <a:defRPr sz="800"/>
            </a:lvl9pPr>
          </a:lstStyle>
          <a:p>
            <a:pPr lvl="0"/>
            <a:r>
              <a:rPr lang="nl-NL" dirty="0" smtClean="0"/>
              <a:t>Klik om de tekst te bewerken</a:t>
            </a:r>
          </a:p>
        </p:txBody>
      </p:sp>
      <p:sp>
        <p:nvSpPr>
          <p:cNvPr id="5" name="Tijdelijke aanduiding voor datum 4"/>
          <p:cNvSpPr>
            <a:spLocks noGrp="1"/>
          </p:cNvSpPr>
          <p:nvPr>
            <p:ph type="dt" sz="half" idx="10"/>
          </p:nvPr>
        </p:nvSpPr>
        <p:spPr/>
        <p:txBody>
          <a:bodyPr/>
          <a:lstStyle/>
          <a:p>
            <a:endParaRPr lang="nl-BE" dirty="0"/>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B68E91C-D2D7-49F2-8F01-45953FBE49B5}" type="slidenum">
              <a:rPr lang="nl-BE" smtClean="0"/>
              <a:t>‹nr.›</a:t>
            </a:fld>
            <a:endParaRPr lang="nl-BE"/>
          </a:p>
        </p:txBody>
      </p:sp>
      <p:pic>
        <p:nvPicPr>
          <p:cNvPr id="11" name="Picture 4" descr="D:\Gebruikersgegevens\panisje\Documents\varia\grafisch\ANB onderdelen nieuwe ppt 2011\ANB logo liggend 300dpi.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9447" y="6021360"/>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Gebruikersgegevens\panisje\Documents\varia\grafisch\ANB onderdelen nieuwe ppt 2011\leeuwVO-G+G.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4003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lofon indeling">
    <p:spTree>
      <p:nvGrpSpPr>
        <p:cNvPr id="1" name=""/>
        <p:cNvGrpSpPr/>
        <p:nvPr/>
      </p:nvGrpSpPr>
      <p:grpSpPr>
        <a:xfrm>
          <a:off x="0" y="0"/>
          <a:ext cx="0" cy="0"/>
          <a:chOff x="0" y="0"/>
          <a:chExt cx="0" cy="0"/>
        </a:xfrm>
      </p:grpSpPr>
      <p:sp>
        <p:nvSpPr>
          <p:cNvPr id="11" name="Rechthoek 10"/>
          <p:cNvSpPr/>
          <p:nvPr userDrawn="1"/>
        </p:nvSpPr>
        <p:spPr>
          <a:xfrm>
            <a:off x="4572002" y="-100"/>
            <a:ext cx="4176712" cy="59677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4284" tIns="42142" rIns="84284" bIns="42142" rtlCol="0" anchor="ctr"/>
          <a:lstStyle/>
          <a:p>
            <a:pPr algn="ctr"/>
            <a:endParaRPr lang="nl-BE" dirty="0">
              <a:latin typeface="Verdana" pitchFamily="34" charset="0"/>
              <a:ea typeface="Verdana" pitchFamily="34" charset="0"/>
              <a:cs typeface="Verdana" pitchFamily="34" charset="0"/>
            </a:endParaRPr>
          </a:p>
        </p:txBody>
      </p:sp>
      <p:sp>
        <p:nvSpPr>
          <p:cNvPr id="6" name="Tijdelijke aanduiding voor datum 5"/>
          <p:cNvSpPr>
            <a:spLocks noGrp="1"/>
          </p:cNvSpPr>
          <p:nvPr>
            <p:ph type="dt" sz="half" idx="10"/>
          </p:nvPr>
        </p:nvSpPr>
        <p:spPr>
          <a:xfrm>
            <a:off x="4572001" y="3789040"/>
            <a:ext cx="4176713" cy="509141"/>
          </a:xfrm>
        </p:spPr>
        <p:txBody>
          <a:bodyPr anchor="ctr"/>
          <a:lstStyle>
            <a:lvl1pPr algn="ctr">
              <a:defRPr sz="1700">
                <a:solidFill>
                  <a:schemeClr val="accent1"/>
                </a:solidFill>
              </a:defRPr>
            </a:lvl1pPr>
          </a:lstStyle>
          <a:p>
            <a:endParaRPr lang="nl-BE" dirty="0"/>
          </a:p>
        </p:txBody>
      </p:sp>
      <p:sp>
        <p:nvSpPr>
          <p:cNvPr id="8" name="Tijdelijke aanduiding voor dianummer 7"/>
          <p:cNvSpPr>
            <a:spLocks noGrp="1"/>
          </p:cNvSpPr>
          <p:nvPr>
            <p:ph type="sldNum" sz="quarter" idx="12"/>
          </p:nvPr>
        </p:nvSpPr>
        <p:spPr/>
        <p:txBody>
          <a:bodyPr/>
          <a:lstStyle/>
          <a:p>
            <a:fld id="{8B68E91C-D2D7-49F2-8F01-45953FBE49B5}" type="slidenum">
              <a:rPr lang="nl-BE" smtClean="0"/>
              <a:pPr/>
              <a:t>‹nr.›</a:t>
            </a:fld>
            <a:endParaRPr lang="nl-BE"/>
          </a:p>
        </p:txBody>
      </p:sp>
      <p:sp>
        <p:nvSpPr>
          <p:cNvPr id="10" name="Titel 9"/>
          <p:cNvSpPr>
            <a:spLocks noGrp="1"/>
          </p:cNvSpPr>
          <p:nvPr>
            <p:ph type="title" hasCustomPrompt="1"/>
          </p:nvPr>
        </p:nvSpPr>
        <p:spPr>
          <a:xfrm>
            <a:off x="4572002" y="476673"/>
            <a:ext cx="4176713" cy="1584177"/>
          </a:xfrm>
        </p:spPr>
        <p:txBody>
          <a:bodyPr anchor="ctr">
            <a:normAutofit/>
          </a:bodyPr>
          <a:lstStyle>
            <a:lvl1pPr algn="ctr">
              <a:defRPr sz="1800">
                <a:solidFill>
                  <a:schemeClr val="bg1"/>
                </a:solidFill>
              </a:defRPr>
            </a:lvl1pPr>
          </a:lstStyle>
          <a:p>
            <a:r>
              <a:rPr lang="nl-NL" dirty="0" smtClean="0"/>
              <a:t>Klik om de titel van de presentatie in te vullen</a:t>
            </a:r>
            <a:endParaRPr lang="nl-BE" dirty="0"/>
          </a:p>
        </p:txBody>
      </p:sp>
      <p:sp>
        <p:nvSpPr>
          <p:cNvPr id="13" name="Tijdelijke aanduiding voor tekst 12"/>
          <p:cNvSpPr>
            <a:spLocks noGrp="1"/>
          </p:cNvSpPr>
          <p:nvPr>
            <p:ph type="body" sz="quarter" idx="13" hasCustomPrompt="1"/>
          </p:nvPr>
        </p:nvSpPr>
        <p:spPr>
          <a:xfrm>
            <a:off x="4572002" y="2204867"/>
            <a:ext cx="4176712" cy="1439863"/>
          </a:xfrm>
        </p:spPr>
        <p:txBody>
          <a:bodyPr anchor="ctr">
            <a:normAutofit/>
          </a:bodyPr>
          <a:lstStyle>
            <a:lvl1pPr marL="0" indent="0" algn="ctr">
              <a:buNone/>
              <a:defRPr sz="1800" baseline="0">
                <a:solidFill>
                  <a:schemeClr val="accent1"/>
                </a:solidFill>
              </a:defRPr>
            </a:lvl1pPr>
          </a:lstStyle>
          <a:p>
            <a:pPr lvl="0"/>
            <a:r>
              <a:rPr lang="nl-NL" dirty="0" smtClean="0"/>
              <a:t>Klik om de gegevens van de presentator in te vullen</a:t>
            </a:r>
          </a:p>
        </p:txBody>
      </p:sp>
      <p:sp>
        <p:nvSpPr>
          <p:cNvPr id="15" name="Tijdelijke aanduiding voor tekst 14"/>
          <p:cNvSpPr>
            <a:spLocks noGrp="1"/>
          </p:cNvSpPr>
          <p:nvPr>
            <p:ph type="body" sz="quarter" idx="14" hasCustomPrompt="1"/>
          </p:nvPr>
        </p:nvSpPr>
        <p:spPr>
          <a:xfrm>
            <a:off x="4572002" y="5048199"/>
            <a:ext cx="4176712" cy="936625"/>
          </a:xfrm>
        </p:spPr>
        <p:txBody>
          <a:bodyPr anchor="ctr">
            <a:normAutofit/>
          </a:bodyPr>
          <a:lstStyle>
            <a:lvl1pPr marL="0" indent="0" algn="ctr">
              <a:buNone/>
              <a:defRPr sz="1300">
                <a:solidFill>
                  <a:schemeClr val="bg1"/>
                </a:solidFill>
              </a:defRPr>
            </a:lvl1pPr>
          </a:lstStyle>
          <a:p>
            <a:pPr lvl="0"/>
            <a:r>
              <a:rPr lang="nl-BE" dirty="0" smtClean="0"/>
              <a:t>Agentschap voor Natuur en Bos </a:t>
            </a:r>
            <a:br>
              <a:rPr lang="nl-BE" dirty="0" smtClean="0"/>
            </a:br>
            <a:r>
              <a:rPr lang="nl-BE" dirty="0" smtClean="0"/>
              <a:t>Koning Albert II-laan 20 bus 8 </a:t>
            </a:r>
            <a:br>
              <a:rPr lang="nl-BE" dirty="0" smtClean="0"/>
            </a:br>
            <a:r>
              <a:rPr lang="nl-BE" dirty="0" smtClean="0"/>
              <a:t>1000 Brussel</a:t>
            </a:r>
          </a:p>
        </p:txBody>
      </p:sp>
      <p:pic>
        <p:nvPicPr>
          <p:cNvPr id="16" name="Afbeelding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290" y="2636914"/>
            <a:ext cx="3744663" cy="1164880"/>
          </a:xfrm>
          <a:prstGeom prst="rect">
            <a:avLst/>
          </a:prstGeom>
        </p:spPr>
      </p:pic>
      <p:pic>
        <p:nvPicPr>
          <p:cNvPr id="14" name="Picture 2" descr="D:\Gebruikersgegevens\panisje\Documents\varia\grafisch\ANB onderdelen nieuwe ppt 2011\leeuwVO-G+G.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069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115888"/>
            <a:ext cx="77724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685800" y="19812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9812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685800" y="41148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41148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C0219D-BA34-475F-85D8-2885264F8FE5}" type="slidenum">
              <a:rPr lang="en-US"/>
              <a:pPr>
                <a:defRPr/>
              </a:pPr>
              <a:t>‹nr.›</a:t>
            </a:fld>
            <a:endParaRPr lang="en-US"/>
          </a:p>
        </p:txBody>
      </p:sp>
    </p:spTree>
    <p:extLst>
      <p:ext uri="{BB962C8B-B14F-4D97-AF65-F5344CB8AC3E}">
        <p14:creationId xmlns:p14="http://schemas.microsoft.com/office/powerpoint/2010/main" val="52649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 foto 2">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95289" y="3682471"/>
            <a:ext cx="8353424" cy="1338489"/>
          </a:xfrm>
          <a:noFill/>
        </p:spPr>
        <p:txBody>
          <a:bodyPr anchor="b"/>
          <a:lstStyle>
            <a:lvl1pPr algn="r">
              <a:defRPr cap="none" baseline="0"/>
            </a:lvl1pPr>
          </a:lstStyle>
          <a:p>
            <a:r>
              <a:rPr lang="nl-NL" dirty="0" smtClean="0"/>
              <a:t>Klik om de titel in te vullen</a:t>
            </a:r>
            <a:endParaRPr lang="nl-BE" dirty="0"/>
          </a:p>
        </p:txBody>
      </p:sp>
      <p:sp>
        <p:nvSpPr>
          <p:cNvPr id="3" name="Ondertitel 2"/>
          <p:cNvSpPr>
            <a:spLocks noGrp="1"/>
          </p:cNvSpPr>
          <p:nvPr>
            <p:ph type="subTitle" idx="1" hasCustomPrompt="1"/>
          </p:nvPr>
        </p:nvSpPr>
        <p:spPr>
          <a:xfrm>
            <a:off x="2347913" y="5066081"/>
            <a:ext cx="6400801" cy="488115"/>
          </a:xfrm>
        </p:spPr>
        <p:txBody>
          <a:bodyPr wrap="square">
            <a:spAutoFit/>
          </a:bodyPr>
          <a:lstStyle>
            <a:lvl1pPr marL="0" indent="0" algn="r">
              <a:buNone/>
              <a:defRPr sz="2600">
                <a:solidFill>
                  <a:schemeClr val="tx1"/>
                </a:solidFill>
              </a:defRPr>
            </a:lvl1pPr>
            <a:lvl2pPr marL="421422" indent="0" algn="ctr">
              <a:buNone/>
              <a:defRPr>
                <a:solidFill>
                  <a:schemeClr val="tx1">
                    <a:tint val="75000"/>
                  </a:schemeClr>
                </a:solidFill>
              </a:defRPr>
            </a:lvl2pPr>
            <a:lvl3pPr marL="842845" indent="0" algn="ctr">
              <a:buNone/>
              <a:defRPr>
                <a:solidFill>
                  <a:schemeClr val="tx1">
                    <a:tint val="75000"/>
                  </a:schemeClr>
                </a:solidFill>
              </a:defRPr>
            </a:lvl3pPr>
            <a:lvl4pPr marL="1264268" indent="0" algn="ctr">
              <a:buNone/>
              <a:defRPr>
                <a:solidFill>
                  <a:schemeClr val="tx1">
                    <a:tint val="75000"/>
                  </a:schemeClr>
                </a:solidFill>
              </a:defRPr>
            </a:lvl4pPr>
            <a:lvl5pPr marL="1685690" indent="0" algn="ctr">
              <a:buNone/>
              <a:defRPr>
                <a:solidFill>
                  <a:schemeClr val="tx1">
                    <a:tint val="75000"/>
                  </a:schemeClr>
                </a:solidFill>
              </a:defRPr>
            </a:lvl5pPr>
            <a:lvl6pPr marL="2107112" indent="0" algn="ctr">
              <a:buNone/>
              <a:defRPr>
                <a:solidFill>
                  <a:schemeClr val="tx1">
                    <a:tint val="75000"/>
                  </a:schemeClr>
                </a:solidFill>
              </a:defRPr>
            </a:lvl6pPr>
            <a:lvl7pPr marL="2528535" indent="0" algn="ctr">
              <a:buNone/>
              <a:defRPr>
                <a:solidFill>
                  <a:schemeClr val="tx1">
                    <a:tint val="75000"/>
                  </a:schemeClr>
                </a:solidFill>
              </a:defRPr>
            </a:lvl7pPr>
            <a:lvl8pPr marL="2949957" indent="0" algn="ctr">
              <a:buNone/>
              <a:defRPr>
                <a:solidFill>
                  <a:schemeClr val="tx1">
                    <a:tint val="75000"/>
                  </a:schemeClr>
                </a:solidFill>
              </a:defRPr>
            </a:lvl8pPr>
            <a:lvl9pPr marL="3371379" indent="0" algn="ctr">
              <a:buNone/>
              <a:defRPr>
                <a:solidFill>
                  <a:schemeClr val="tx1">
                    <a:tint val="75000"/>
                  </a:schemeClr>
                </a:solidFill>
              </a:defRPr>
            </a:lvl9pPr>
          </a:lstStyle>
          <a:p>
            <a:r>
              <a:rPr lang="nl-NL" dirty="0" smtClean="0"/>
              <a:t>Klik om een ondertitel in te vullen</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44000" cy="3696900"/>
          </a:xfrm>
          <a:prstGeom prst="rect">
            <a:avLst/>
          </a:prstGeom>
        </p:spPr>
      </p:pic>
      <p:pic>
        <p:nvPicPr>
          <p:cNvPr id="10" name="Picture 4" descr="D:\Gebruikersgegevens\panisje\Documents\varia\grafisch\ANB onderdelen nieuwe ppt 2011\ANB logo liggend 300dp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447" y="6048564"/>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Gebruikersgegevens\panisje\Documents\varia\grafisch\ANB onderdelen nieuwe ppt 2011\leeuwVO-G+G.gif"/>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16521" y="6165380"/>
            <a:ext cx="489668" cy="36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387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 foto 3">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95289" y="3682471"/>
            <a:ext cx="8353424" cy="1338489"/>
          </a:xfrm>
          <a:noFill/>
        </p:spPr>
        <p:txBody>
          <a:bodyPr anchor="b"/>
          <a:lstStyle>
            <a:lvl1pPr algn="r">
              <a:defRPr cap="none" baseline="0"/>
            </a:lvl1pPr>
          </a:lstStyle>
          <a:p>
            <a:r>
              <a:rPr lang="nl-NL" dirty="0" smtClean="0"/>
              <a:t>Klik om de titel in te vullen</a:t>
            </a:r>
            <a:endParaRPr lang="nl-BE" dirty="0"/>
          </a:p>
        </p:txBody>
      </p:sp>
      <p:sp>
        <p:nvSpPr>
          <p:cNvPr id="3" name="Ondertitel 2"/>
          <p:cNvSpPr>
            <a:spLocks noGrp="1"/>
          </p:cNvSpPr>
          <p:nvPr>
            <p:ph type="subTitle" idx="1" hasCustomPrompt="1"/>
          </p:nvPr>
        </p:nvSpPr>
        <p:spPr>
          <a:xfrm>
            <a:off x="2347913" y="5066081"/>
            <a:ext cx="6400801" cy="488115"/>
          </a:xfrm>
        </p:spPr>
        <p:txBody>
          <a:bodyPr wrap="square">
            <a:spAutoFit/>
          </a:bodyPr>
          <a:lstStyle>
            <a:lvl1pPr marL="0" indent="0" algn="r">
              <a:buNone/>
              <a:defRPr sz="2600">
                <a:solidFill>
                  <a:schemeClr val="tx1"/>
                </a:solidFill>
              </a:defRPr>
            </a:lvl1pPr>
            <a:lvl2pPr marL="421422" indent="0" algn="ctr">
              <a:buNone/>
              <a:defRPr>
                <a:solidFill>
                  <a:schemeClr val="tx1">
                    <a:tint val="75000"/>
                  </a:schemeClr>
                </a:solidFill>
              </a:defRPr>
            </a:lvl2pPr>
            <a:lvl3pPr marL="842845" indent="0" algn="ctr">
              <a:buNone/>
              <a:defRPr>
                <a:solidFill>
                  <a:schemeClr val="tx1">
                    <a:tint val="75000"/>
                  </a:schemeClr>
                </a:solidFill>
              </a:defRPr>
            </a:lvl3pPr>
            <a:lvl4pPr marL="1264268" indent="0" algn="ctr">
              <a:buNone/>
              <a:defRPr>
                <a:solidFill>
                  <a:schemeClr val="tx1">
                    <a:tint val="75000"/>
                  </a:schemeClr>
                </a:solidFill>
              </a:defRPr>
            </a:lvl4pPr>
            <a:lvl5pPr marL="1685690" indent="0" algn="ctr">
              <a:buNone/>
              <a:defRPr>
                <a:solidFill>
                  <a:schemeClr val="tx1">
                    <a:tint val="75000"/>
                  </a:schemeClr>
                </a:solidFill>
              </a:defRPr>
            </a:lvl5pPr>
            <a:lvl6pPr marL="2107112" indent="0" algn="ctr">
              <a:buNone/>
              <a:defRPr>
                <a:solidFill>
                  <a:schemeClr val="tx1">
                    <a:tint val="75000"/>
                  </a:schemeClr>
                </a:solidFill>
              </a:defRPr>
            </a:lvl6pPr>
            <a:lvl7pPr marL="2528535" indent="0" algn="ctr">
              <a:buNone/>
              <a:defRPr>
                <a:solidFill>
                  <a:schemeClr val="tx1">
                    <a:tint val="75000"/>
                  </a:schemeClr>
                </a:solidFill>
              </a:defRPr>
            </a:lvl7pPr>
            <a:lvl8pPr marL="2949957" indent="0" algn="ctr">
              <a:buNone/>
              <a:defRPr>
                <a:solidFill>
                  <a:schemeClr val="tx1">
                    <a:tint val="75000"/>
                  </a:schemeClr>
                </a:solidFill>
              </a:defRPr>
            </a:lvl8pPr>
            <a:lvl9pPr marL="3371379" indent="0" algn="ctr">
              <a:buNone/>
              <a:defRPr>
                <a:solidFill>
                  <a:schemeClr val="tx1">
                    <a:tint val="75000"/>
                  </a:schemeClr>
                </a:solidFill>
              </a:defRPr>
            </a:lvl9pPr>
          </a:lstStyle>
          <a:p>
            <a:r>
              <a:rPr lang="nl-NL" dirty="0" smtClean="0"/>
              <a:t>Klik om een ondertitel in te vullen</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a:ext>
            </a:extLst>
          </a:blip>
          <a:srcRect r="5582"/>
          <a:stretch/>
        </p:blipFill>
        <p:spPr>
          <a:xfrm>
            <a:off x="1" y="2"/>
            <a:ext cx="9144000" cy="3695748"/>
          </a:xfrm>
          <a:prstGeom prst="rect">
            <a:avLst/>
          </a:prstGeom>
        </p:spPr>
      </p:pic>
      <p:pic>
        <p:nvPicPr>
          <p:cNvPr id="12" name="Picture 4" descr="D:\Gebruikersgegevens\panisje\Documents\varia\grafisch\ANB onderdelen nieuwe ppt 2011\ANB logo liggend 300dp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447" y="6048564"/>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Gebruikersgegevens\panisje\Documents\varia\grafisch\ANB onderdelen nieuwe ppt 2011\leeuwVO-G+G.gif"/>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16521" y="6165380"/>
            <a:ext cx="489668" cy="36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782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lgemene di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de titel in te vullen</a:t>
            </a:r>
            <a:endParaRPr lang="nl-BE" dirty="0"/>
          </a:p>
        </p:txBody>
      </p:sp>
      <p:sp>
        <p:nvSpPr>
          <p:cNvPr id="3" name="Tijdelijke aanduiding voor inhoud 2"/>
          <p:cNvSpPr>
            <a:spLocks noGrp="1"/>
          </p:cNvSpPr>
          <p:nvPr>
            <p:ph idx="1" hasCustomPrompt="1"/>
          </p:nvPr>
        </p:nvSpPr>
        <p:spPr/>
        <p:txBody>
          <a:bodyPr/>
          <a:lstStyle>
            <a:lvl1pPr>
              <a:defRPr/>
            </a:lvl1p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23968386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290" y="4406901"/>
            <a:ext cx="8353424" cy="1362075"/>
          </a:xfrm>
        </p:spPr>
        <p:txBody>
          <a:bodyPr anchor="t">
            <a:normAutofit/>
          </a:bodyPr>
          <a:lstStyle>
            <a:lvl1pPr algn="r">
              <a:defRPr sz="3300" b="1" cap="none" baseline="0"/>
            </a:lvl1pPr>
          </a:lstStyle>
          <a:p>
            <a:r>
              <a:rPr lang="nl-NL" dirty="0" smtClean="0"/>
              <a:t>Klik om de tussentitel in te vullen</a:t>
            </a:r>
            <a:endParaRPr lang="nl-BE" dirty="0"/>
          </a:p>
        </p:txBody>
      </p:sp>
      <p:sp>
        <p:nvSpPr>
          <p:cNvPr id="3" name="Tijdelijke aanduiding voor tekst 2"/>
          <p:cNvSpPr>
            <a:spLocks noGrp="1"/>
          </p:cNvSpPr>
          <p:nvPr>
            <p:ph type="body" idx="1" hasCustomPrompt="1"/>
          </p:nvPr>
        </p:nvSpPr>
        <p:spPr>
          <a:xfrm>
            <a:off x="395290" y="2906714"/>
            <a:ext cx="8353424" cy="1500187"/>
          </a:xfrm>
        </p:spPr>
        <p:txBody>
          <a:bodyPr anchor="b"/>
          <a:lstStyle>
            <a:lvl1pPr marL="0" indent="0" algn="r">
              <a:buNone/>
              <a:defRPr sz="1800">
                <a:solidFill>
                  <a:schemeClr val="bg2"/>
                </a:solidFill>
              </a:defRPr>
            </a:lvl1pPr>
            <a:lvl2pPr marL="421422" indent="0">
              <a:buNone/>
              <a:defRPr sz="1700">
                <a:solidFill>
                  <a:schemeClr val="tx1">
                    <a:tint val="75000"/>
                  </a:schemeClr>
                </a:solidFill>
              </a:defRPr>
            </a:lvl2pPr>
            <a:lvl3pPr marL="842845" indent="0">
              <a:buNone/>
              <a:defRPr sz="1500">
                <a:solidFill>
                  <a:schemeClr val="tx1">
                    <a:tint val="75000"/>
                  </a:schemeClr>
                </a:solidFill>
              </a:defRPr>
            </a:lvl3pPr>
            <a:lvl4pPr marL="1264268" indent="0">
              <a:buNone/>
              <a:defRPr sz="1300">
                <a:solidFill>
                  <a:schemeClr val="tx1">
                    <a:tint val="75000"/>
                  </a:schemeClr>
                </a:solidFill>
              </a:defRPr>
            </a:lvl4pPr>
            <a:lvl5pPr marL="1685690" indent="0">
              <a:buNone/>
              <a:defRPr sz="1300">
                <a:solidFill>
                  <a:schemeClr val="tx1">
                    <a:tint val="75000"/>
                  </a:schemeClr>
                </a:solidFill>
              </a:defRPr>
            </a:lvl5pPr>
            <a:lvl6pPr marL="2107112" indent="0">
              <a:buNone/>
              <a:defRPr sz="1300">
                <a:solidFill>
                  <a:schemeClr val="tx1">
                    <a:tint val="75000"/>
                  </a:schemeClr>
                </a:solidFill>
              </a:defRPr>
            </a:lvl6pPr>
            <a:lvl7pPr marL="2528535" indent="0">
              <a:buNone/>
              <a:defRPr sz="1300">
                <a:solidFill>
                  <a:schemeClr val="tx1">
                    <a:tint val="75000"/>
                  </a:schemeClr>
                </a:solidFill>
              </a:defRPr>
            </a:lvl7pPr>
            <a:lvl8pPr marL="2949957" indent="0">
              <a:buNone/>
              <a:defRPr sz="1300">
                <a:solidFill>
                  <a:schemeClr val="tx1">
                    <a:tint val="75000"/>
                  </a:schemeClr>
                </a:solidFill>
              </a:defRPr>
            </a:lvl8pPr>
            <a:lvl9pPr marL="3371379" indent="0">
              <a:buNone/>
              <a:defRPr sz="1300">
                <a:solidFill>
                  <a:schemeClr val="tx1">
                    <a:tint val="75000"/>
                  </a:schemeClr>
                </a:solidFill>
              </a:defRPr>
            </a:lvl9pPr>
          </a:lstStyle>
          <a:p>
            <a:pPr lvl="0"/>
            <a:r>
              <a:rPr lang="nl-NL" dirty="0" smtClean="0"/>
              <a:t>Klik om de tekst te bewerken</a:t>
            </a:r>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2613093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Algemene dia - twee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de titel in te vullen</a:t>
            </a:r>
            <a:endParaRPr lang="nl-BE" dirty="0"/>
          </a:p>
        </p:txBody>
      </p:sp>
      <p:sp>
        <p:nvSpPr>
          <p:cNvPr id="3" name="Tijdelijke aanduiding voor inhoud 2"/>
          <p:cNvSpPr>
            <a:spLocks noGrp="1"/>
          </p:cNvSpPr>
          <p:nvPr>
            <p:ph sz="half" idx="1" hasCustomPrompt="1"/>
          </p:nvPr>
        </p:nvSpPr>
        <p:spPr>
          <a:xfrm>
            <a:off x="395288" y="1600202"/>
            <a:ext cx="4100512" cy="4525963"/>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inhoud 3"/>
          <p:cNvSpPr>
            <a:spLocks noGrp="1"/>
          </p:cNvSpPr>
          <p:nvPr>
            <p:ph sz="half" idx="2" hasCustomPrompt="1"/>
          </p:nvPr>
        </p:nvSpPr>
        <p:spPr>
          <a:xfrm>
            <a:off x="4648201" y="1600202"/>
            <a:ext cx="4100513" cy="4525963"/>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5114215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gemene dia - 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de titel in te vullen</a:t>
            </a:r>
            <a:endParaRPr lang="nl-BE" dirty="0"/>
          </a:p>
        </p:txBody>
      </p:sp>
      <p:sp>
        <p:nvSpPr>
          <p:cNvPr id="3" name="Tijdelijke aanduiding voor datum 2"/>
          <p:cNvSpPr>
            <a:spLocks noGrp="1"/>
          </p:cNvSpPr>
          <p:nvPr>
            <p:ph type="dt" sz="half" idx="10"/>
          </p:nvPr>
        </p:nvSpPr>
        <p:spPr/>
        <p:txBody>
          <a:bodyPr/>
          <a:lstStyle/>
          <a:p>
            <a:endParaRPr lang="nl-BE" dirty="0"/>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39788162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lgemene dia - 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BE" dirty="0"/>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5636054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om de titel in te vullen</a:t>
            </a:r>
            <a:endParaRPr lang="nl-BE" dirty="0"/>
          </a:p>
        </p:txBody>
      </p:sp>
      <p:sp>
        <p:nvSpPr>
          <p:cNvPr id="3" name="Tijdelijke aanduiding voor tekst 2"/>
          <p:cNvSpPr>
            <a:spLocks noGrp="1"/>
          </p:cNvSpPr>
          <p:nvPr>
            <p:ph type="body" idx="1" hasCustomPrompt="1"/>
          </p:nvPr>
        </p:nvSpPr>
        <p:spPr>
          <a:xfrm>
            <a:off x="395289" y="1535113"/>
            <a:ext cx="4102100" cy="639762"/>
          </a:xfrm>
        </p:spPr>
        <p:txBody>
          <a:bodyPr anchor="b"/>
          <a:lstStyle>
            <a:lvl1pPr marL="0" indent="0">
              <a:buNone/>
              <a:defRPr sz="2200" b="1" baseline="0"/>
            </a:lvl1pPr>
            <a:lvl2pPr marL="421422" indent="0">
              <a:buNone/>
              <a:defRPr sz="1800" b="1"/>
            </a:lvl2pPr>
            <a:lvl3pPr marL="842845" indent="0">
              <a:buNone/>
              <a:defRPr sz="1700" b="1"/>
            </a:lvl3pPr>
            <a:lvl4pPr marL="1264268" indent="0">
              <a:buNone/>
              <a:defRPr sz="1500" b="1"/>
            </a:lvl4pPr>
            <a:lvl5pPr marL="1685690" indent="0">
              <a:buNone/>
              <a:defRPr sz="1500" b="1"/>
            </a:lvl5pPr>
            <a:lvl6pPr marL="2107112" indent="0">
              <a:buNone/>
              <a:defRPr sz="1500" b="1"/>
            </a:lvl6pPr>
            <a:lvl7pPr marL="2528535" indent="0">
              <a:buNone/>
              <a:defRPr sz="1500" b="1"/>
            </a:lvl7pPr>
            <a:lvl8pPr marL="2949957" indent="0">
              <a:buNone/>
              <a:defRPr sz="1500" b="1"/>
            </a:lvl8pPr>
            <a:lvl9pPr marL="3371379" indent="0">
              <a:buNone/>
              <a:defRPr sz="1500" b="1"/>
            </a:lvl9pPr>
          </a:lstStyle>
          <a:p>
            <a:pPr lvl="0"/>
            <a:r>
              <a:rPr lang="nl-NL" dirty="0" smtClean="0"/>
              <a:t>Klik om de ondertitel te bewerken</a:t>
            </a:r>
          </a:p>
        </p:txBody>
      </p:sp>
      <p:sp>
        <p:nvSpPr>
          <p:cNvPr id="4" name="Tijdelijke aanduiding voor inhoud 3"/>
          <p:cNvSpPr>
            <a:spLocks noGrp="1"/>
          </p:cNvSpPr>
          <p:nvPr>
            <p:ph sz="half" idx="2" hasCustomPrompt="1"/>
          </p:nvPr>
        </p:nvSpPr>
        <p:spPr>
          <a:xfrm>
            <a:off x="395289" y="2174875"/>
            <a:ext cx="4102100" cy="3951288"/>
          </a:xfrm>
        </p:spPr>
        <p:txBody>
          <a:bodyPr/>
          <a:lstStyle>
            <a:lvl1pPr>
              <a:defRPr sz="2200"/>
            </a:lvl1pPr>
            <a:lvl2pPr>
              <a:defRPr sz="1800"/>
            </a:lvl2pPr>
            <a:lvl3pPr marL="1076969" indent="-234124">
              <a:defRPr sz="1700"/>
            </a:lvl3pPr>
            <a:lvl4pPr>
              <a:defRPr sz="1500"/>
            </a:lvl4pPr>
            <a:lvl5pPr>
              <a:defRPr sz="1500"/>
            </a:lvl5pPr>
            <a:lvl6pPr>
              <a:defRPr sz="1500"/>
            </a:lvl6pPr>
            <a:lvl7pPr>
              <a:defRPr sz="1500"/>
            </a:lvl7pPr>
            <a:lvl8pPr>
              <a:defRPr sz="1500"/>
            </a:lvl8pPr>
            <a:lvl9pPr>
              <a:defRPr sz="15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5" name="Tijdelijke aanduiding voor tekst 4"/>
          <p:cNvSpPr>
            <a:spLocks noGrp="1"/>
          </p:cNvSpPr>
          <p:nvPr>
            <p:ph type="body" sz="quarter" idx="3" hasCustomPrompt="1"/>
          </p:nvPr>
        </p:nvSpPr>
        <p:spPr>
          <a:xfrm>
            <a:off x="4645026" y="1535113"/>
            <a:ext cx="4103687" cy="639762"/>
          </a:xfrm>
        </p:spPr>
        <p:txBody>
          <a:bodyPr anchor="b"/>
          <a:lstStyle>
            <a:lvl1pPr marL="0" indent="0">
              <a:buNone/>
              <a:defRPr sz="2200" b="1"/>
            </a:lvl1pPr>
            <a:lvl2pPr marL="421422" indent="0">
              <a:buNone/>
              <a:defRPr sz="1800" b="1"/>
            </a:lvl2pPr>
            <a:lvl3pPr marL="842845" indent="0">
              <a:buNone/>
              <a:defRPr sz="1700" b="1"/>
            </a:lvl3pPr>
            <a:lvl4pPr marL="1264268" indent="0">
              <a:buNone/>
              <a:defRPr sz="1500" b="1"/>
            </a:lvl4pPr>
            <a:lvl5pPr marL="1685690" indent="0">
              <a:buNone/>
              <a:defRPr sz="1500" b="1"/>
            </a:lvl5pPr>
            <a:lvl6pPr marL="2107112" indent="0">
              <a:buNone/>
              <a:defRPr sz="1500" b="1"/>
            </a:lvl6pPr>
            <a:lvl7pPr marL="2528535" indent="0">
              <a:buNone/>
              <a:defRPr sz="1500" b="1"/>
            </a:lvl7pPr>
            <a:lvl8pPr marL="2949957" indent="0">
              <a:buNone/>
              <a:defRPr sz="1500" b="1"/>
            </a:lvl8pPr>
            <a:lvl9pPr marL="3371379" indent="0">
              <a:buNone/>
              <a:defRPr sz="1500" b="1"/>
            </a:lvl9pPr>
          </a:lstStyle>
          <a:p>
            <a:pPr lvl="0"/>
            <a:r>
              <a:rPr lang="nl-NL" dirty="0" smtClean="0"/>
              <a:t>Klik om de ondertitel te bewerken</a:t>
            </a:r>
          </a:p>
        </p:txBody>
      </p:sp>
      <p:sp>
        <p:nvSpPr>
          <p:cNvPr id="6" name="Tijdelijke aanduiding voor inhoud 5"/>
          <p:cNvSpPr>
            <a:spLocks noGrp="1"/>
          </p:cNvSpPr>
          <p:nvPr>
            <p:ph sz="quarter" idx="4" hasCustomPrompt="1"/>
          </p:nvPr>
        </p:nvSpPr>
        <p:spPr>
          <a:xfrm>
            <a:off x="4645026" y="2174875"/>
            <a:ext cx="4103687" cy="3951288"/>
          </a:xfrm>
        </p:spPr>
        <p:txBody>
          <a:bodyPr/>
          <a:lstStyle>
            <a:lvl1pPr>
              <a:defRPr sz="2200"/>
            </a:lvl1pPr>
            <a:lvl2pPr>
              <a:defRPr sz="1800"/>
            </a:lvl2pPr>
            <a:lvl3pPr marL="1076969" indent="-234124">
              <a:defRPr sz="1700"/>
            </a:lvl3pPr>
            <a:lvl4pPr>
              <a:defRPr sz="1500"/>
            </a:lvl4pPr>
            <a:lvl5pPr>
              <a:defRPr sz="1500"/>
            </a:lvl5pPr>
            <a:lvl6pPr>
              <a:defRPr sz="1500"/>
            </a:lvl6pPr>
            <a:lvl7pPr>
              <a:defRPr sz="1500"/>
            </a:lvl7pPr>
            <a:lvl8pPr>
              <a:defRPr sz="1500"/>
            </a:lvl8pPr>
            <a:lvl9pPr>
              <a:defRPr sz="15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7" name="Tijdelijke aanduiding voor datum 6"/>
          <p:cNvSpPr>
            <a:spLocks noGrp="1"/>
          </p:cNvSpPr>
          <p:nvPr>
            <p:ph type="dt" sz="half" idx="10"/>
          </p:nvPr>
        </p:nvSpPr>
        <p:spPr/>
        <p:txBody>
          <a:bodyPr/>
          <a:lstStyle/>
          <a:p>
            <a:endParaRPr lang="nl-BE" dirty="0"/>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35791616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gif"/><Relationship Id="rId3" Type="http://schemas.openxmlformats.org/officeDocument/2006/relationships/slideLayout" Target="../slideLayouts/slideLayout3.xml"/><Relationship Id="rId21" Type="http://schemas.openxmlformats.org/officeDocument/2006/relationships/image" Target="../media/image6.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273" y="-2321"/>
            <a:ext cx="9144000" cy="1213104"/>
          </a:xfrm>
          <a:prstGeom prst="rect">
            <a:avLst/>
          </a:prstGeom>
        </p:spPr>
      </p:pic>
      <p:sp>
        <p:nvSpPr>
          <p:cNvPr id="2" name="Tijdelijke aanduiding voor titel 1"/>
          <p:cNvSpPr>
            <a:spLocks noGrp="1"/>
          </p:cNvSpPr>
          <p:nvPr>
            <p:ph type="title"/>
          </p:nvPr>
        </p:nvSpPr>
        <p:spPr>
          <a:xfrm>
            <a:off x="395290" y="485801"/>
            <a:ext cx="8353424" cy="1143000"/>
          </a:xfrm>
          <a:prstGeom prst="rect">
            <a:avLst/>
          </a:prstGeom>
        </p:spPr>
        <p:txBody>
          <a:bodyPr vert="horz" lIns="84284" tIns="42142" rIns="84284" bIns="42142" rtlCol="0" anchor="b">
            <a:normAutofit/>
          </a:bodyPr>
          <a:lstStyle/>
          <a:p>
            <a:r>
              <a:rPr lang="nl-NL" dirty="0" smtClean="0"/>
              <a:t>Klik om de titel in te vullen</a:t>
            </a:r>
            <a:endParaRPr lang="nl-BE" dirty="0"/>
          </a:p>
        </p:txBody>
      </p:sp>
      <p:sp>
        <p:nvSpPr>
          <p:cNvPr id="3" name="Tijdelijke aanduiding voor tekst 2"/>
          <p:cNvSpPr>
            <a:spLocks noGrp="1"/>
          </p:cNvSpPr>
          <p:nvPr>
            <p:ph type="body" idx="1"/>
          </p:nvPr>
        </p:nvSpPr>
        <p:spPr>
          <a:xfrm>
            <a:off x="395290" y="1772817"/>
            <a:ext cx="8353424" cy="4353347"/>
          </a:xfrm>
          <a:prstGeom prst="rect">
            <a:avLst/>
          </a:prstGeom>
        </p:spPr>
        <p:txBody>
          <a:bodyPr vert="horz" lIns="84284" tIns="42142" rIns="84284" bIns="42142" rtlCol="0">
            <a:normAutofit/>
          </a:body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datum 3"/>
          <p:cNvSpPr>
            <a:spLocks noGrp="1"/>
          </p:cNvSpPr>
          <p:nvPr>
            <p:ph type="dt" sz="half" idx="2"/>
          </p:nvPr>
        </p:nvSpPr>
        <p:spPr>
          <a:xfrm>
            <a:off x="2150368" y="6165307"/>
            <a:ext cx="1053480" cy="365125"/>
          </a:xfrm>
          <a:prstGeom prst="rect">
            <a:avLst/>
          </a:prstGeom>
        </p:spPr>
        <p:txBody>
          <a:bodyPr vert="horz" lIns="84284" tIns="42142" rIns="84284" bIns="42142" rtlCol="0" anchor="b"/>
          <a:lstStyle>
            <a:lvl1pPr algn="l">
              <a:defRPr sz="1000">
                <a:solidFill>
                  <a:schemeClr val="tx1">
                    <a:tint val="75000"/>
                  </a:schemeClr>
                </a:solidFill>
                <a:latin typeface="Verdana" pitchFamily="34" charset="0"/>
                <a:ea typeface="Verdana" pitchFamily="34" charset="0"/>
                <a:cs typeface="Verdana" pitchFamily="34" charset="0"/>
              </a:defRPr>
            </a:lvl1pPr>
          </a:lstStyle>
          <a:p>
            <a:endParaRPr lang="nl-BE" dirty="0"/>
          </a:p>
        </p:txBody>
      </p:sp>
      <p:sp>
        <p:nvSpPr>
          <p:cNvPr id="5" name="Tijdelijke aanduiding voor voettekst 4"/>
          <p:cNvSpPr>
            <a:spLocks noGrp="1"/>
          </p:cNvSpPr>
          <p:nvPr>
            <p:ph type="ftr" sz="quarter" idx="3"/>
          </p:nvPr>
        </p:nvSpPr>
        <p:spPr>
          <a:xfrm>
            <a:off x="3275857" y="6160222"/>
            <a:ext cx="4464496" cy="365125"/>
          </a:xfrm>
          <a:prstGeom prst="rect">
            <a:avLst/>
          </a:prstGeom>
        </p:spPr>
        <p:txBody>
          <a:bodyPr vert="horz" lIns="84284" tIns="42142" rIns="84284" bIns="42142" rtlCol="0" anchor="b"/>
          <a:lstStyle>
            <a:lvl1pPr algn="ctr">
              <a:defRPr sz="1000">
                <a:solidFill>
                  <a:schemeClr val="tx1">
                    <a:tint val="75000"/>
                  </a:schemeClr>
                </a:solidFill>
                <a:latin typeface="Verdana" pitchFamily="34" charset="0"/>
                <a:ea typeface="Verdana" pitchFamily="34" charset="0"/>
                <a:cs typeface="Verdana" pitchFamily="34" charset="0"/>
              </a:defRPr>
            </a:lvl1pPr>
          </a:lstStyle>
          <a:p>
            <a:endParaRPr lang="nl-BE" dirty="0"/>
          </a:p>
        </p:txBody>
      </p:sp>
      <p:sp>
        <p:nvSpPr>
          <p:cNvPr id="6" name="Tijdelijke aanduiding voor dianummer 5"/>
          <p:cNvSpPr>
            <a:spLocks noGrp="1"/>
          </p:cNvSpPr>
          <p:nvPr>
            <p:ph type="sldNum" sz="quarter" idx="4"/>
          </p:nvPr>
        </p:nvSpPr>
        <p:spPr>
          <a:xfrm>
            <a:off x="7802016" y="6160222"/>
            <a:ext cx="514401" cy="365125"/>
          </a:xfrm>
          <a:prstGeom prst="rect">
            <a:avLst/>
          </a:prstGeom>
        </p:spPr>
        <p:txBody>
          <a:bodyPr vert="horz" lIns="84284" tIns="42142" rIns="84284" bIns="42142" rtlCol="0" anchor="b"/>
          <a:lstStyle>
            <a:lvl1pPr algn="r">
              <a:defRPr sz="1000">
                <a:solidFill>
                  <a:schemeClr val="tx1">
                    <a:tint val="75000"/>
                  </a:schemeClr>
                </a:solidFill>
                <a:latin typeface="Verdana" pitchFamily="34" charset="0"/>
                <a:ea typeface="Verdana" pitchFamily="34" charset="0"/>
                <a:cs typeface="Verdana" pitchFamily="34" charset="0"/>
              </a:defRPr>
            </a:lvl1pPr>
          </a:lstStyle>
          <a:p>
            <a:fld id="{8B68E91C-D2D7-49F2-8F01-45953FBE49B5}" type="slidenum">
              <a:rPr lang="nl-BE" smtClean="0"/>
              <a:pPr/>
              <a:t>‹nr.›</a:t>
            </a:fld>
            <a:endParaRPr lang="nl-BE"/>
          </a:p>
        </p:txBody>
      </p:sp>
      <p:pic>
        <p:nvPicPr>
          <p:cNvPr id="8" name="Picture 4" descr="D:\Gebruikersgegevens\panisje\Documents\varia\grafisch\ANB onderdelen nieuwe ppt 2011\ANB logo liggend 300dpi.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59447" y="6021360"/>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Gebruikersgegevens\panisje\Documents\varia\grafisch\ANB onderdelen nieuwe ppt 2011\leeuwVO-G+G.gif"/>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9120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0" r:id="rId4"/>
    <p:sldLayoutId id="2147483651" r:id="rId5"/>
    <p:sldLayoutId id="2147483652" r:id="rId6"/>
    <p:sldLayoutId id="2147483654" r:id="rId7"/>
    <p:sldLayoutId id="2147483655" r:id="rId8"/>
    <p:sldLayoutId id="2147483653" r:id="rId9"/>
    <p:sldLayoutId id="2147483656" r:id="rId10"/>
    <p:sldLayoutId id="2147483663" r:id="rId11"/>
    <p:sldLayoutId id="2147483657" r:id="rId12"/>
    <p:sldLayoutId id="2147483662" r:id="rId13"/>
    <p:sldLayoutId id="2147483667" r:id="rId14"/>
  </p:sldLayoutIdLst>
  <p:timing>
    <p:tnLst>
      <p:par>
        <p:cTn id="1" dur="indefinite" restart="never" nodeType="tmRoot"/>
      </p:par>
    </p:tnLst>
  </p:timing>
  <p:hf hdr="0" ftr="0" dt="0"/>
  <p:txStyles>
    <p:title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p:titleStyle>
    <p:bodyStyle>
      <a:lvl1pPr marL="316067" indent="-316067" algn="l" defTabSz="842845" rtl="0" eaLnBrk="1" latinLnBrk="0" hangingPunct="1">
        <a:spcBef>
          <a:spcPct val="20000"/>
        </a:spcBef>
        <a:buClr>
          <a:schemeClr val="tx2"/>
        </a:buClr>
        <a:buFontTx/>
        <a:buBlip>
          <a:blip r:embed="rId19"/>
        </a:buBlip>
        <a:defRPr sz="3000" kern="1200">
          <a:solidFill>
            <a:schemeClr val="tx1"/>
          </a:solidFill>
          <a:latin typeface="Verdana" pitchFamily="34" charset="0"/>
          <a:ea typeface="Verdana" pitchFamily="34" charset="0"/>
          <a:cs typeface="Verdana" pitchFamily="34" charset="0"/>
        </a:defRPr>
      </a:lvl1pPr>
      <a:lvl2pPr marL="684812" indent="-263389" algn="l" defTabSz="842845" rtl="0" eaLnBrk="1" latinLnBrk="0" hangingPunct="1">
        <a:spcBef>
          <a:spcPct val="20000"/>
        </a:spcBef>
        <a:buClr>
          <a:schemeClr val="bg2"/>
        </a:buClr>
        <a:buFontTx/>
        <a:buBlip>
          <a:blip r:embed="rId20"/>
        </a:buBlip>
        <a:defRPr sz="2600" kern="1200">
          <a:solidFill>
            <a:schemeClr val="tx1"/>
          </a:solidFill>
          <a:latin typeface="Verdana" pitchFamily="34" charset="0"/>
          <a:ea typeface="Verdana" pitchFamily="34" charset="0"/>
          <a:cs typeface="Verdana" pitchFamily="34" charset="0"/>
        </a:defRPr>
      </a:lvl2pPr>
      <a:lvl3pPr marL="1158912" indent="-316067" algn="l" defTabSz="842845" rtl="0" eaLnBrk="1" latinLnBrk="0" hangingPunct="1">
        <a:spcBef>
          <a:spcPct val="20000"/>
        </a:spcBef>
        <a:buClr>
          <a:schemeClr val="accent1"/>
        </a:buClr>
        <a:buSzPct val="90000"/>
        <a:buFontTx/>
        <a:buBlip>
          <a:blip r:embed="rId21"/>
        </a:buBlip>
        <a:defRPr sz="2200" kern="1200">
          <a:solidFill>
            <a:schemeClr val="tx1"/>
          </a:solidFill>
          <a:latin typeface="Verdana" pitchFamily="34" charset="0"/>
          <a:ea typeface="Verdana" pitchFamily="34" charset="0"/>
          <a:cs typeface="Verdana" pitchFamily="34" charset="0"/>
        </a:defRPr>
      </a:lvl3pPr>
      <a:lvl4pPr marL="1474979" indent="-210711" algn="l" defTabSz="842845" rtl="0" eaLnBrk="1" latinLnBrk="0" hangingPunct="1">
        <a:spcBef>
          <a:spcPct val="20000"/>
        </a:spcBef>
        <a:buClr>
          <a:schemeClr val="accent1"/>
        </a:buClr>
        <a:buFont typeface="Arial" pitchFamily="34" charset="0"/>
        <a:buChar char="–"/>
        <a:defRPr sz="1800" kern="1200">
          <a:solidFill>
            <a:schemeClr val="tx1"/>
          </a:solidFill>
          <a:latin typeface="Verdana" pitchFamily="34" charset="0"/>
          <a:ea typeface="Verdana" pitchFamily="34" charset="0"/>
          <a:cs typeface="Verdana" pitchFamily="34" charset="0"/>
        </a:defRPr>
      </a:lvl4pPr>
      <a:lvl5pPr marL="1896401" indent="-210711" algn="l" defTabSz="842845" rtl="0" eaLnBrk="1" latinLnBrk="0" hangingPunct="1">
        <a:spcBef>
          <a:spcPct val="20000"/>
        </a:spcBef>
        <a:buClr>
          <a:schemeClr val="accent1"/>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2317824"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39246"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160669"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582090"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nl-BE"/>
      </a:defPPr>
      <a:lvl1pPr marL="0" algn="l" defTabSz="842845" rtl="0" eaLnBrk="1" latinLnBrk="0" hangingPunct="1">
        <a:defRPr sz="1700" kern="1200">
          <a:solidFill>
            <a:schemeClr val="tx1"/>
          </a:solidFill>
          <a:latin typeface="+mn-lt"/>
          <a:ea typeface="+mn-ea"/>
          <a:cs typeface="+mn-cs"/>
        </a:defRPr>
      </a:lvl1pPr>
      <a:lvl2pPr marL="421422" algn="l" defTabSz="842845" rtl="0" eaLnBrk="1" latinLnBrk="0" hangingPunct="1">
        <a:defRPr sz="1700" kern="1200">
          <a:solidFill>
            <a:schemeClr val="tx1"/>
          </a:solidFill>
          <a:latin typeface="+mn-lt"/>
          <a:ea typeface="+mn-ea"/>
          <a:cs typeface="+mn-cs"/>
        </a:defRPr>
      </a:lvl2pPr>
      <a:lvl3pPr marL="842845" algn="l" defTabSz="842845" rtl="0" eaLnBrk="1" latinLnBrk="0" hangingPunct="1">
        <a:defRPr sz="1700" kern="1200">
          <a:solidFill>
            <a:schemeClr val="tx1"/>
          </a:solidFill>
          <a:latin typeface="+mn-lt"/>
          <a:ea typeface="+mn-ea"/>
          <a:cs typeface="+mn-cs"/>
        </a:defRPr>
      </a:lvl3pPr>
      <a:lvl4pPr marL="1264268" algn="l" defTabSz="842845" rtl="0" eaLnBrk="1" latinLnBrk="0" hangingPunct="1">
        <a:defRPr sz="1700" kern="1200">
          <a:solidFill>
            <a:schemeClr val="tx1"/>
          </a:solidFill>
          <a:latin typeface="+mn-lt"/>
          <a:ea typeface="+mn-ea"/>
          <a:cs typeface="+mn-cs"/>
        </a:defRPr>
      </a:lvl4pPr>
      <a:lvl5pPr marL="1685690" algn="l" defTabSz="842845" rtl="0" eaLnBrk="1" latinLnBrk="0" hangingPunct="1">
        <a:defRPr sz="1700" kern="1200">
          <a:solidFill>
            <a:schemeClr val="tx1"/>
          </a:solidFill>
          <a:latin typeface="+mn-lt"/>
          <a:ea typeface="+mn-ea"/>
          <a:cs typeface="+mn-cs"/>
        </a:defRPr>
      </a:lvl5pPr>
      <a:lvl6pPr marL="2107112" algn="l" defTabSz="842845" rtl="0" eaLnBrk="1" latinLnBrk="0" hangingPunct="1">
        <a:defRPr sz="1700" kern="1200">
          <a:solidFill>
            <a:schemeClr val="tx1"/>
          </a:solidFill>
          <a:latin typeface="+mn-lt"/>
          <a:ea typeface="+mn-ea"/>
          <a:cs typeface="+mn-cs"/>
        </a:defRPr>
      </a:lvl6pPr>
      <a:lvl7pPr marL="2528535" algn="l" defTabSz="842845" rtl="0" eaLnBrk="1" latinLnBrk="0" hangingPunct="1">
        <a:defRPr sz="1700" kern="1200">
          <a:solidFill>
            <a:schemeClr val="tx1"/>
          </a:solidFill>
          <a:latin typeface="+mn-lt"/>
          <a:ea typeface="+mn-ea"/>
          <a:cs typeface="+mn-cs"/>
        </a:defRPr>
      </a:lvl7pPr>
      <a:lvl8pPr marL="2949957" algn="l" defTabSz="842845" rtl="0" eaLnBrk="1" latinLnBrk="0" hangingPunct="1">
        <a:defRPr sz="1700" kern="1200">
          <a:solidFill>
            <a:schemeClr val="tx1"/>
          </a:solidFill>
          <a:latin typeface="+mn-lt"/>
          <a:ea typeface="+mn-ea"/>
          <a:cs typeface="+mn-cs"/>
        </a:defRPr>
      </a:lvl8pPr>
      <a:lvl9pPr marL="3371379" algn="l" defTabSz="84284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natuurenbos/natura2000" TargetMode="External"/><Relationship Id="rId2" Type="http://schemas.openxmlformats.org/officeDocument/2006/relationships/hyperlink" Target="http://www.natura2000.vlaanderen.b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www.google.be/url?sa=i&amp;rct=j&amp;q=&amp;esrc=s&amp;frm=1&amp;source=images&amp;cd=&amp;cad=rja&amp;uact=8&amp;docid=HxTre7NNAJlGuM&amp;tbnid=w8iGQweFZtMl3M:&amp;ved=0CAUQjRw&amp;url=http://www.natuurenbos.be/nl-BE/domeinen/oost-vlaanderen/kraenepoel/Gallerij_pagina&amp;ei=U76FU9KPCsu8PYezgLgM&amp;bvm=bv.67720277,d.ZWU&amp;psig=AFQjCNESAdUEAwxfbweDtvtUCy7d1pxHHQ&amp;ust=1401360301250187"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1</a:t>
            </a:fld>
            <a:endParaRPr lang="nl-BE"/>
          </a:p>
        </p:txBody>
      </p:sp>
      <p:sp>
        <p:nvSpPr>
          <p:cNvPr id="5" name="Titel 1"/>
          <p:cNvSpPr txBox="1">
            <a:spLocks/>
          </p:cNvSpPr>
          <p:nvPr/>
        </p:nvSpPr>
        <p:spPr>
          <a:xfrm>
            <a:off x="1763688" y="3693305"/>
            <a:ext cx="7379952" cy="1338489"/>
          </a:xfrm>
          <a:prstGeom prst="rect">
            <a:avLst/>
          </a:prstGeom>
          <a:noFill/>
        </p:spPr>
        <p:txBody>
          <a:bodyPr vert="horz" lIns="84284" tIns="42142" rIns="84284" bIns="42142" rtlCol="0" anchor="b">
            <a:normAutofit fontScale="92500" lnSpcReduction="20000"/>
          </a:bodyPr>
          <a:lstStyle>
            <a:lvl1pPr algn="r" defTabSz="842845" rtl="0" eaLnBrk="1" latinLnBrk="0" hangingPunct="1">
              <a:spcBef>
                <a:spcPct val="0"/>
              </a:spcBef>
              <a:buNone/>
              <a:defRPr sz="3700" b="0" kern="1200" cap="none" baseline="0">
                <a:solidFill>
                  <a:schemeClr val="tx2"/>
                </a:solidFill>
                <a:latin typeface="Verdana" pitchFamily="34" charset="0"/>
                <a:ea typeface="Verdana" pitchFamily="34" charset="0"/>
                <a:cs typeface="Verdana" pitchFamily="34" charset="0"/>
              </a:defRPr>
            </a:lvl1pPr>
          </a:lstStyle>
          <a:p>
            <a:r>
              <a:rPr lang="nl-BE" dirty="0" smtClean="0"/>
              <a:t>Natura 2000 in Oost-Vlaanderen</a:t>
            </a:r>
          </a:p>
          <a:p>
            <a:r>
              <a:rPr lang="nl-BE" dirty="0" smtClean="0"/>
              <a:t>Aanpak en planning overlegproces</a:t>
            </a:r>
            <a:endParaRPr lang="nl-BE" dirty="0"/>
          </a:p>
        </p:txBody>
      </p:sp>
      <p:sp>
        <p:nvSpPr>
          <p:cNvPr id="6" name="Ondertitel 2"/>
          <p:cNvSpPr txBox="1">
            <a:spLocks/>
          </p:cNvSpPr>
          <p:nvPr/>
        </p:nvSpPr>
        <p:spPr>
          <a:xfrm>
            <a:off x="2555776" y="5014951"/>
            <a:ext cx="6400801" cy="965348"/>
          </a:xfrm>
          <a:prstGeom prst="rect">
            <a:avLst/>
          </a:prstGeom>
        </p:spPr>
        <p:txBody>
          <a:bodyPr vert="horz" wrap="square" lIns="84284" tIns="42142" rIns="84284" bIns="42142" rtlCol="0">
            <a:spAutoFit/>
          </a:bodyPr>
          <a:lstStyle>
            <a:lvl1pPr marL="0" indent="0" algn="r" defTabSz="842845" rtl="0" eaLnBrk="1" latinLnBrk="0" hangingPunct="1">
              <a:spcBef>
                <a:spcPct val="20000"/>
              </a:spcBef>
              <a:buClr>
                <a:schemeClr val="tx2"/>
              </a:buClr>
              <a:buFontTx/>
              <a:buNone/>
              <a:defRPr sz="2600" kern="1200">
                <a:solidFill>
                  <a:schemeClr val="tx1"/>
                </a:solidFill>
                <a:latin typeface="Verdana" pitchFamily="34" charset="0"/>
                <a:ea typeface="Verdana" pitchFamily="34" charset="0"/>
                <a:cs typeface="Verdana" pitchFamily="34" charset="0"/>
              </a:defRPr>
            </a:lvl1pPr>
            <a:lvl2pPr marL="421422" indent="0" algn="ctr" defTabSz="842845" rtl="0" eaLnBrk="1" latinLnBrk="0" hangingPunct="1">
              <a:spcBef>
                <a:spcPct val="20000"/>
              </a:spcBef>
              <a:buClr>
                <a:schemeClr val="bg2"/>
              </a:buClr>
              <a:buFontTx/>
              <a:buNone/>
              <a:defRPr sz="2600" kern="1200">
                <a:solidFill>
                  <a:schemeClr val="tx1">
                    <a:tint val="75000"/>
                  </a:schemeClr>
                </a:solidFill>
                <a:latin typeface="Verdana" pitchFamily="34" charset="0"/>
                <a:ea typeface="Verdana" pitchFamily="34" charset="0"/>
                <a:cs typeface="Verdana" pitchFamily="34" charset="0"/>
              </a:defRPr>
            </a:lvl2pPr>
            <a:lvl3pPr marL="842845" indent="0" algn="ctr" defTabSz="842845" rtl="0" eaLnBrk="1" latinLnBrk="0" hangingPunct="1">
              <a:spcBef>
                <a:spcPct val="20000"/>
              </a:spcBef>
              <a:buClr>
                <a:schemeClr val="accent1"/>
              </a:buClr>
              <a:buSzPct val="90000"/>
              <a:buFontTx/>
              <a:buNone/>
              <a:defRPr sz="2200" kern="1200">
                <a:solidFill>
                  <a:schemeClr val="tx1">
                    <a:tint val="75000"/>
                  </a:schemeClr>
                </a:solidFill>
                <a:latin typeface="Verdana" pitchFamily="34" charset="0"/>
                <a:ea typeface="Verdana" pitchFamily="34" charset="0"/>
                <a:cs typeface="Verdana" pitchFamily="34" charset="0"/>
              </a:defRPr>
            </a:lvl3pPr>
            <a:lvl4pPr marL="1264268" indent="0" algn="ctr" defTabSz="842845" rtl="0" eaLnBrk="1" latinLnBrk="0" hangingPunct="1">
              <a:spcBef>
                <a:spcPct val="20000"/>
              </a:spcBef>
              <a:buClr>
                <a:schemeClr val="accent1"/>
              </a:buClr>
              <a:buFont typeface="Arial" pitchFamily="34" charset="0"/>
              <a:buNone/>
              <a:defRPr sz="1800" kern="1200">
                <a:solidFill>
                  <a:schemeClr val="tx1">
                    <a:tint val="75000"/>
                  </a:schemeClr>
                </a:solidFill>
                <a:latin typeface="Verdana" pitchFamily="34" charset="0"/>
                <a:ea typeface="Verdana" pitchFamily="34" charset="0"/>
                <a:cs typeface="Verdana" pitchFamily="34" charset="0"/>
              </a:defRPr>
            </a:lvl4pPr>
            <a:lvl5pPr marL="1685690" indent="0" algn="ctr" defTabSz="842845" rtl="0" eaLnBrk="1" latinLnBrk="0" hangingPunct="1">
              <a:spcBef>
                <a:spcPct val="20000"/>
              </a:spcBef>
              <a:buClr>
                <a:schemeClr val="accent1"/>
              </a:buClr>
              <a:buFont typeface="Arial" pitchFamily="34" charset="0"/>
              <a:buNone/>
              <a:defRPr sz="1800" kern="1200">
                <a:solidFill>
                  <a:schemeClr val="tx1">
                    <a:tint val="75000"/>
                  </a:schemeClr>
                </a:solidFill>
                <a:latin typeface="Verdana" pitchFamily="34" charset="0"/>
                <a:ea typeface="Verdana" pitchFamily="34" charset="0"/>
                <a:cs typeface="Verdana" pitchFamily="34" charset="0"/>
              </a:defRPr>
            </a:lvl5pPr>
            <a:lvl6pPr marL="2107112"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6pPr>
            <a:lvl7pPr marL="2528535"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7pPr>
            <a:lvl8pPr marL="2949957"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8pPr>
            <a:lvl9pPr marL="3371379"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9pPr>
          </a:lstStyle>
          <a:p>
            <a:r>
              <a:rPr lang="nl-BE" dirty="0" smtClean="0"/>
              <a:t>Provinciaal infomoment</a:t>
            </a:r>
          </a:p>
          <a:p>
            <a:r>
              <a:rPr lang="nl-BE" dirty="0" smtClean="0"/>
              <a:t>2 juni 2014</a:t>
            </a:r>
            <a:endParaRPr lang="nl-BE"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6560"/>
            <a:ext cx="1728439" cy="14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122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202" name="Picture 34" descr="Overzicht_SBZH_SBZV_OVL"/>
          <p:cNvPicPr>
            <a:picLocks noChangeAspect="1" noChangeArrowheads="1"/>
          </p:cNvPicPr>
          <p:nvPr/>
        </p:nvPicPr>
        <p:blipFill>
          <a:blip r:embed="rId3" cstate="print"/>
          <a:srcRect/>
          <a:stretch>
            <a:fillRect/>
          </a:stretch>
        </p:blipFill>
        <p:spPr bwMode="auto">
          <a:xfrm>
            <a:off x="0" y="0"/>
            <a:ext cx="9144000" cy="6815138"/>
          </a:xfrm>
          <a:prstGeom prst="rect">
            <a:avLst/>
          </a:prstGeom>
          <a:noFill/>
        </p:spPr>
      </p:pic>
      <p:sp>
        <p:nvSpPr>
          <p:cNvPr id="519201" name="Oval 33"/>
          <p:cNvSpPr>
            <a:spLocks noChangeArrowheads="1"/>
          </p:cNvSpPr>
          <p:nvPr/>
        </p:nvSpPr>
        <p:spPr bwMode="auto">
          <a:xfrm rot="4980000">
            <a:off x="3292475" y="2981325"/>
            <a:ext cx="1871663" cy="5503863"/>
          </a:xfrm>
          <a:prstGeom prst="ellipse">
            <a:avLst/>
          </a:prstGeom>
          <a:noFill/>
          <a:ln w="38100" algn="ctr">
            <a:solidFill>
              <a:srgbClr val="3366FF"/>
            </a:solidFill>
            <a:round/>
            <a:headEnd/>
            <a:tailEnd/>
          </a:ln>
          <a:effectLst/>
        </p:spPr>
        <p:txBody>
          <a:bodyPr wrap="none" anchor="ctr"/>
          <a:lstStyle/>
          <a:p>
            <a:endParaRPr lang="nl-NL"/>
          </a:p>
        </p:txBody>
      </p:sp>
      <p:sp>
        <p:nvSpPr>
          <p:cNvPr id="519204" name="Oval 36"/>
          <p:cNvSpPr>
            <a:spLocks noChangeArrowheads="1"/>
          </p:cNvSpPr>
          <p:nvPr/>
        </p:nvSpPr>
        <p:spPr bwMode="auto">
          <a:xfrm rot="5400000">
            <a:off x="2546400" y="-199974"/>
            <a:ext cx="1766887" cy="2900263"/>
          </a:xfrm>
          <a:prstGeom prst="ellipse">
            <a:avLst/>
          </a:prstGeom>
          <a:noFill/>
          <a:ln w="25400" algn="ctr">
            <a:solidFill>
              <a:srgbClr val="99CCFF"/>
            </a:solidFill>
            <a:round/>
            <a:headEnd/>
            <a:tailEnd/>
          </a:ln>
          <a:effectLst/>
        </p:spPr>
        <p:txBody>
          <a:bodyPr wrap="none" anchor="ctr"/>
          <a:lstStyle/>
          <a:p>
            <a:endParaRPr lang="nl-NL"/>
          </a:p>
        </p:txBody>
      </p:sp>
      <p:sp>
        <p:nvSpPr>
          <p:cNvPr id="519205" name="Oval 37"/>
          <p:cNvSpPr>
            <a:spLocks noChangeArrowheads="1"/>
          </p:cNvSpPr>
          <p:nvPr/>
        </p:nvSpPr>
        <p:spPr bwMode="auto">
          <a:xfrm rot="4980000">
            <a:off x="3219451" y="-258763"/>
            <a:ext cx="1871662" cy="5503863"/>
          </a:xfrm>
          <a:prstGeom prst="ellipse">
            <a:avLst/>
          </a:prstGeom>
          <a:noFill/>
          <a:ln w="25400" algn="ctr">
            <a:solidFill>
              <a:srgbClr val="33CCCC"/>
            </a:solidFill>
            <a:round/>
            <a:headEnd/>
            <a:tailEnd/>
          </a:ln>
          <a:effectLst/>
        </p:spPr>
        <p:txBody>
          <a:bodyPr wrap="none" anchor="ctr"/>
          <a:lstStyle/>
          <a:p>
            <a:endParaRPr lang="nl-NL"/>
          </a:p>
        </p:txBody>
      </p:sp>
      <p:sp>
        <p:nvSpPr>
          <p:cNvPr id="519206" name="Oval 38"/>
          <p:cNvSpPr>
            <a:spLocks noChangeArrowheads="1"/>
          </p:cNvSpPr>
          <p:nvPr/>
        </p:nvSpPr>
        <p:spPr bwMode="auto">
          <a:xfrm rot="4980000">
            <a:off x="5164137" y="533401"/>
            <a:ext cx="1871663" cy="5503862"/>
          </a:xfrm>
          <a:prstGeom prst="ellipse">
            <a:avLst/>
          </a:prstGeom>
          <a:noFill/>
          <a:ln w="25400" algn="ctr">
            <a:solidFill>
              <a:srgbClr val="FF99CC"/>
            </a:solidFill>
            <a:round/>
            <a:headEnd/>
            <a:tailEnd/>
          </a:ln>
          <a:effectLst/>
        </p:spPr>
        <p:txBody>
          <a:bodyPr wrap="none" anchor="ctr"/>
          <a:lstStyle/>
          <a:p>
            <a:endParaRPr lang="nl-NL"/>
          </a:p>
        </p:txBody>
      </p:sp>
      <p:sp>
        <p:nvSpPr>
          <p:cNvPr id="519207" name="Oval 39"/>
          <p:cNvSpPr>
            <a:spLocks noChangeArrowheads="1"/>
          </p:cNvSpPr>
          <p:nvPr/>
        </p:nvSpPr>
        <p:spPr bwMode="auto">
          <a:xfrm rot="5400000">
            <a:off x="5634832" y="1504156"/>
            <a:ext cx="1225550" cy="5503863"/>
          </a:xfrm>
          <a:prstGeom prst="ellipse">
            <a:avLst/>
          </a:prstGeom>
          <a:noFill/>
          <a:ln w="25400" algn="ctr">
            <a:solidFill>
              <a:srgbClr val="FFFF00"/>
            </a:solidFill>
            <a:round/>
            <a:headEnd/>
            <a:tailEnd/>
          </a:ln>
          <a:effectLst/>
        </p:spPr>
        <p:txBody>
          <a:bodyPr wrap="none" anchor="ctr"/>
          <a:lstStyle/>
          <a:p>
            <a:endParaRPr lang="nl-NL"/>
          </a:p>
        </p:txBody>
      </p:sp>
      <p:sp>
        <p:nvSpPr>
          <p:cNvPr id="519170" name="Rectangle 2"/>
          <p:cNvSpPr>
            <a:spLocks noGrp="1" noChangeArrowheads="1"/>
          </p:cNvSpPr>
          <p:nvPr>
            <p:ph type="title"/>
          </p:nvPr>
        </p:nvSpPr>
        <p:spPr>
          <a:xfrm>
            <a:off x="864867" y="114301"/>
            <a:ext cx="8134672" cy="504825"/>
          </a:xfrm>
        </p:spPr>
        <p:txBody>
          <a:bodyPr>
            <a:noAutofit/>
          </a:bodyPr>
          <a:lstStyle/>
          <a:p>
            <a:r>
              <a:rPr lang="nl-BE" sz="3600" b="1" dirty="0" smtClean="0"/>
              <a:t>Oost-Vlaanderen</a:t>
            </a:r>
            <a:endParaRPr lang="nl-BE" sz="3600" b="1" dirty="0"/>
          </a:p>
        </p:txBody>
      </p:sp>
    </p:spTree>
    <p:extLst>
      <p:ext uri="{BB962C8B-B14F-4D97-AF65-F5344CB8AC3E}">
        <p14:creationId xmlns:p14="http://schemas.microsoft.com/office/powerpoint/2010/main" val="36525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9204"/>
                                        </p:tgtEl>
                                        <p:attrNameLst>
                                          <p:attrName>style.visibility</p:attrName>
                                        </p:attrNameLst>
                                      </p:cBhvr>
                                      <p:to>
                                        <p:strVal val="visible"/>
                                      </p:to>
                                    </p:set>
                                    <p:anim calcmode="lin" valueType="num">
                                      <p:cBhvr additive="base">
                                        <p:cTn id="7" dur="500" fill="hold"/>
                                        <p:tgtEl>
                                          <p:spTgt spid="519204"/>
                                        </p:tgtEl>
                                        <p:attrNameLst>
                                          <p:attrName>ppt_x</p:attrName>
                                        </p:attrNameLst>
                                      </p:cBhvr>
                                      <p:tavLst>
                                        <p:tav tm="0">
                                          <p:val>
                                            <p:strVal val="#ppt_x"/>
                                          </p:val>
                                        </p:tav>
                                        <p:tav tm="100000">
                                          <p:val>
                                            <p:strVal val="#ppt_x"/>
                                          </p:val>
                                        </p:tav>
                                      </p:tavLst>
                                    </p:anim>
                                    <p:anim calcmode="lin" valueType="num">
                                      <p:cBhvr additive="base">
                                        <p:cTn id="8" dur="500" fill="hold"/>
                                        <p:tgtEl>
                                          <p:spTgt spid="5192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9205"/>
                                        </p:tgtEl>
                                        <p:attrNameLst>
                                          <p:attrName>style.visibility</p:attrName>
                                        </p:attrNameLst>
                                      </p:cBhvr>
                                      <p:to>
                                        <p:strVal val="visible"/>
                                      </p:to>
                                    </p:set>
                                    <p:anim calcmode="lin" valueType="num">
                                      <p:cBhvr additive="base">
                                        <p:cTn id="13" dur="500" fill="hold"/>
                                        <p:tgtEl>
                                          <p:spTgt spid="519205"/>
                                        </p:tgtEl>
                                        <p:attrNameLst>
                                          <p:attrName>ppt_x</p:attrName>
                                        </p:attrNameLst>
                                      </p:cBhvr>
                                      <p:tavLst>
                                        <p:tav tm="0">
                                          <p:val>
                                            <p:strVal val="#ppt_x"/>
                                          </p:val>
                                        </p:tav>
                                        <p:tav tm="100000">
                                          <p:val>
                                            <p:strVal val="#ppt_x"/>
                                          </p:val>
                                        </p:tav>
                                      </p:tavLst>
                                    </p:anim>
                                    <p:anim calcmode="lin" valueType="num">
                                      <p:cBhvr additive="base">
                                        <p:cTn id="14" dur="500" fill="hold"/>
                                        <p:tgtEl>
                                          <p:spTgt spid="51920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9206"/>
                                        </p:tgtEl>
                                        <p:attrNameLst>
                                          <p:attrName>style.visibility</p:attrName>
                                        </p:attrNameLst>
                                      </p:cBhvr>
                                      <p:to>
                                        <p:strVal val="visible"/>
                                      </p:to>
                                    </p:set>
                                    <p:anim calcmode="lin" valueType="num">
                                      <p:cBhvr additive="base">
                                        <p:cTn id="19" dur="500" fill="hold"/>
                                        <p:tgtEl>
                                          <p:spTgt spid="519206"/>
                                        </p:tgtEl>
                                        <p:attrNameLst>
                                          <p:attrName>ppt_x</p:attrName>
                                        </p:attrNameLst>
                                      </p:cBhvr>
                                      <p:tavLst>
                                        <p:tav tm="0">
                                          <p:val>
                                            <p:strVal val="#ppt_x"/>
                                          </p:val>
                                        </p:tav>
                                        <p:tav tm="100000">
                                          <p:val>
                                            <p:strVal val="#ppt_x"/>
                                          </p:val>
                                        </p:tav>
                                      </p:tavLst>
                                    </p:anim>
                                    <p:anim calcmode="lin" valueType="num">
                                      <p:cBhvr additive="base">
                                        <p:cTn id="20" dur="500" fill="hold"/>
                                        <p:tgtEl>
                                          <p:spTgt spid="51920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9207"/>
                                        </p:tgtEl>
                                        <p:attrNameLst>
                                          <p:attrName>style.visibility</p:attrName>
                                        </p:attrNameLst>
                                      </p:cBhvr>
                                      <p:to>
                                        <p:strVal val="visible"/>
                                      </p:to>
                                    </p:set>
                                    <p:anim calcmode="lin" valueType="num">
                                      <p:cBhvr additive="base">
                                        <p:cTn id="25" dur="500" fill="hold"/>
                                        <p:tgtEl>
                                          <p:spTgt spid="519207"/>
                                        </p:tgtEl>
                                        <p:attrNameLst>
                                          <p:attrName>ppt_x</p:attrName>
                                        </p:attrNameLst>
                                      </p:cBhvr>
                                      <p:tavLst>
                                        <p:tav tm="0">
                                          <p:val>
                                            <p:strVal val="#ppt_x"/>
                                          </p:val>
                                        </p:tav>
                                        <p:tav tm="100000">
                                          <p:val>
                                            <p:strVal val="#ppt_x"/>
                                          </p:val>
                                        </p:tav>
                                      </p:tavLst>
                                    </p:anim>
                                    <p:anim calcmode="lin" valueType="num">
                                      <p:cBhvr additive="base">
                                        <p:cTn id="26" dur="500" fill="hold"/>
                                        <p:tgtEl>
                                          <p:spTgt spid="51920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9201"/>
                                        </p:tgtEl>
                                        <p:attrNameLst>
                                          <p:attrName>style.visibility</p:attrName>
                                        </p:attrNameLst>
                                      </p:cBhvr>
                                      <p:to>
                                        <p:strVal val="visible"/>
                                      </p:to>
                                    </p:set>
                                    <p:anim calcmode="lin" valueType="num">
                                      <p:cBhvr additive="base">
                                        <p:cTn id="31" dur="500" fill="hold"/>
                                        <p:tgtEl>
                                          <p:spTgt spid="519201"/>
                                        </p:tgtEl>
                                        <p:attrNameLst>
                                          <p:attrName>ppt_x</p:attrName>
                                        </p:attrNameLst>
                                      </p:cBhvr>
                                      <p:tavLst>
                                        <p:tav tm="0">
                                          <p:val>
                                            <p:strVal val="#ppt_x"/>
                                          </p:val>
                                        </p:tav>
                                        <p:tav tm="100000">
                                          <p:val>
                                            <p:strVal val="#ppt_x"/>
                                          </p:val>
                                        </p:tav>
                                      </p:tavLst>
                                    </p:anim>
                                    <p:anim calcmode="lin" valueType="num">
                                      <p:cBhvr additive="base">
                                        <p:cTn id="32" dur="500" fill="hold"/>
                                        <p:tgtEl>
                                          <p:spTgt spid="519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01" grpId="0" animBg="1"/>
      <p:bldP spid="519204" grpId="0" animBg="1"/>
      <p:bldP spid="519205" grpId="0" animBg="1"/>
      <p:bldP spid="519206" grpId="0" animBg="1"/>
      <p:bldP spid="5192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kstvak 1"/>
          <p:cNvSpPr txBox="1">
            <a:spLocks noChangeArrowheads="1"/>
          </p:cNvSpPr>
          <p:nvPr/>
        </p:nvSpPr>
        <p:spPr bwMode="auto">
          <a:xfrm>
            <a:off x="0" y="-531440"/>
            <a:ext cx="9144000" cy="1569660"/>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buFontTx/>
              <a:buNone/>
            </a:pPr>
            <a:endParaRPr lang="nl-BE" sz="3200" b="1" dirty="0" smtClean="0"/>
          </a:p>
          <a:p>
            <a:pPr eaLnBrk="1" hangingPunct="1">
              <a:buFontTx/>
              <a:buNone/>
            </a:pPr>
            <a:r>
              <a:rPr lang="nl-BE" sz="3200" b="1" dirty="0" smtClean="0"/>
              <a:t>Krekengebied</a:t>
            </a:r>
          </a:p>
          <a:p>
            <a:pPr eaLnBrk="1" hangingPunct="1">
              <a:buFontTx/>
              <a:buNone/>
            </a:pPr>
            <a:endParaRPr lang="nl-BE" sz="3200" b="1" dirty="0"/>
          </a:p>
        </p:txBody>
      </p:sp>
      <p:pic>
        <p:nvPicPr>
          <p:cNvPr id="17411" name="Afbeelding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79450"/>
            <a:ext cx="9144000"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kstvak 3"/>
          <p:cNvSpPr txBox="1">
            <a:spLocks noChangeArrowheads="1"/>
          </p:cNvSpPr>
          <p:nvPr/>
        </p:nvSpPr>
        <p:spPr bwMode="auto">
          <a:xfrm>
            <a:off x="228600" y="962025"/>
            <a:ext cx="65036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buFontTx/>
              <a:buNone/>
            </a:pPr>
            <a:r>
              <a:rPr lang="nl-BE" sz="2000" dirty="0"/>
              <a:t>Deelgebied </a:t>
            </a:r>
            <a:r>
              <a:rPr lang="nl-BE" sz="2000" dirty="0" smtClean="0"/>
              <a:t>33  van SBZ Polders 347 </a:t>
            </a:r>
            <a:r>
              <a:rPr lang="nl-BE" sz="2000" dirty="0"/>
              <a:t>ha </a:t>
            </a:r>
            <a:endParaRPr lang="nl-BE" sz="2000" dirty="0" smtClean="0"/>
          </a:p>
          <a:p>
            <a:pPr eaLnBrk="1" hangingPunct="1">
              <a:buFontTx/>
              <a:buNone/>
            </a:pPr>
            <a:r>
              <a:rPr lang="nl-BE" sz="2000" dirty="0" smtClean="0"/>
              <a:t>Vogelrichtlijngebied </a:t>
            </a:r>
            <a:r>
              <a:rPr lang="nl-BE" sz="2000" dirty="0"/>
              <a:t>Krekengebied : 512 ha</a:t>
            </a:r>
          </a:p>
        </p:txBody>
      </p:sp>
      <p:sp>
        <p:nvSpPr>
          <p:cNvPr id="2" name="Ovaal 1"/>
          <p:cNvSpPr/>
          <p:nvPr/>
        </p:nvSpPr>
        <p:spPr>
          <a:xfrm>
            <a:off x="1259632" y="3429000"/>
            <a:ext cx="1080120" cy="8640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69826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Boerekr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4684" y="0"/>
            <a:ext cx="101407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1043608" y="296505"/>
            <a:ext cx="7344816" cy="523220"/>
          </a:xfrm>
          <a:prstGeom prst="rect">
            <a:avLst/>
          </a:prstGeom>
          <a:noFill/>
        </p:spPr>
        <p:txBody>
          <a:bodyPr wrap="square" rtlCol="0">
            <a:spAutoFit/>
          </a:bodyPr>
          <a:lstStyle/>
          <a:p>
            <a:r>
              <a:rPr lang="nl-BE" sz="2800" b="1" dirty="0" smtClean="0">
                <a:solidFill>
                  <a:schemeClr val="bg1"/>
                </a:solidFill>
              </a:rPr>
              <a:t>Krekensysteem, bruine kiekendief</a:t>
            </a:r>
            <a:endParaRPr lang="nl-BE" sz="2800" b="1" dirty="0">
              <a:solidFill>
                <a:schemeClr val="bg1"/>
              </a:solidFill>
            </a:endParaRPr>
          </a:p>
        </p:txBody>
      </p:sp>
      <p:pic>
        <p:nvPicPr>
          <p:cNvPr id="3076" name="Picture 4" descr="Bruine kiekendie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17853"/>
            <a:ext cx="38100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60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kstvak 1"/>
          <p:cNvSpPr txBox="1">
            <a:spLocks noChangeArrowheads="1"/>
          </p:cNvSpPr>
          <p:nvPr/>
        </p:nvSpPr>
        <p:spPr bwMode="auto">
          <a:xfrm>
            <a:off x="0" y="-459432"/>
            <a:ext cx="9252520" cy="1569660"/>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buFontTx/>
              <a:buNone/>
            </a:pPr>
            <a:endParaRPr lang="nl-BE" sz="3200" b="1" dirty="0" smtClean="0"/>
          </a:p>
          <a:p>
            <a:pPr eaLnBrk="1" hangingPunct="1">
              <a:buFontTx/>
              <a:buNone/>
            </a:pPr>
            <a:r>
              <a:rPr lang="nl-BE" sz="3200" b="1" dirty="0" smtClean="0"/>
              <a:t>Zandig </a:t>
            </a:r>
            <a:r>
              <a:rPr lang="nl-BE" sz="3200" b="1" dirty="0"/>
              <a:t>Vlaanderen – </a:t>
            </a:r>
            <a:r>
              <a:rPr lang="nl-BE" sz="3200" b="1" dirty="0" smtClean="0"/>
              <a:t>Oost </a:t>
            </a:r>
            <a:r>
              <a:rPr lang="nl-BE" sz="2000" b="1" dirty="0" smtClean="0"/>
              <a:t>(3.400 ha)</a:t>
            </a:r>
          </a:p>
          <a:p>
            <a:pPr eaLnBrk="1" hangingPunct="1">
              <a:buFontTx/>
              <a:buNone/>
            </a:pPr>
            <a:r>
              <a:rPr lang="nl-BE" sz="3200" b="1" dirty="0" smtClean="0"/>
              <a:t> </a:t>
            </a:r>
            <a:endParaRPr lang="nl-BE" sz="2400" b="1" dirty="0"/>
          </a:p>
        </p:txBody>
      </p:sp>
      <p:pic>
        <p:nvPicPr>
          <p:cNvPr id="11267" name="Afbeelding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48210"/>
            <a:ext cx="914400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525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p:cNvGrpSpPr/>
          <p:nvPr/>
        </p:nvGrpSpPr>
        <p:grpSpPr>
          <a:xfrm>
            <a:off x="1547813" y="3424492"/>
            <a:ext cx="5366652" cy="3516732"/>
            <a:chOff x="0" y="4005263"/>
            <a:chExt cx="4643438" cy="2852737"/>
          </a:xfrm>
        </p:grpSpPr>
        <p:pic>
          <p:nvPicPr>
            <p:cNvPr id="565303" name="Picture 55" descr="91E0_K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05263"/>
              <a:ext cx="4572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304" name="Text Box 56"/>
            <p:cNvSpPr txBox="1">
              <a:spLocks noChangeArrowheads="1"/>
            </p:cNvSpPr>
            <p:nvPr/>
          </p:nvSpPr>
          <p:spPr bwMode="auto">
            <a:xfrm>
              <a:off x="0" y="6262687"/>
              <a:ext cx="4643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nl-BE" altLang="nl-BE" b="1" dirty="0">
                  <a:solidFill>
                    <a:srgbClr val="FFFF99"/>
                  </a:solidFill>
                </a:rPr>
                <a:t>Alluviaal bos</a:t>
              </a:r>
              <a:endParaRPr lang="nl-NL" altLang="nl-BE" b="1" dirty="0">
                <a:solidFill>
                  <a:srgbClr val="FFFF99"/>
                </a:solidFill>
              </a:endParaRPr>
            </a:p>
          </p:txBody>
        </p:sp>
      </p:grpSp>
      <p:sp>
        <p:nvSpPr>
          <p:cNvPr id="15365" name="Rectangle 36"/>
          <p:cNvSpPr>
            <a:spLocks noChangeArrowheads="1"/>
          </p:cNvSpPr>
          <p:nvPr/>
        </p:nvSpPr>
        <p:spPr bwMode="auto">
          <a:xfrm>
            <a:off x="1547813" y="3200400"/>
            <a:ext cx="4100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sp>
        <p:nvSpPr>
          <p:cNvPr id="15366" name="Rectangle 39"/>
          <p:cNvSpPr>
            <a:spLocks noChangeArrowheads="1"/>
          </p:cNvSpPr>
          <p:nvPr/>
        </p:nvSpPr>
        <p:spPr bwMode="auto">
          <a:xfrm flipV="1">
            <a:off x="1331913" y="3476625"/>
            <a:ext cx="439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grpSp>
        <p:nvGrpSpPr>
          <p:cNvPr id="4" name="Groep 3"/>
          <p:cNvGrpSpPr/>
          <p:nvPr/>
        </p:nvGrpSpPr>
        <p:grpSpPr>
          <a:xfrm>
            <a:off x="-1106773" y="-531440"/>
            <a:ext cx="5714492" cy="4292600"/>
            <a:chOff x="-1106773" y="1"/>
            <a:chExt cx="5714492" cy="4292600"/>
          </a:xfrm>
        </p:grpSpPr>
        <p:pic>
          <p:nvPicPr>
            <p:cNvPr id="565299" name="Picture 51" descr="Drongengoed_heischra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6773" y="1"/>
              <a:ext cx="567877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300" name="Text Box 52"/>
            <p:cNvSpPr txBox="1">
              <a:spLocks noChangeArrowheads="1"/>
            </p:cNvSpPr>
            <p:nvPr/>
          </p:nvSpPr>
          <p:spPr bwMode="auto">
            <a:xfrm>
              <a:off x="-35719" y="3214183"/>
              <a:ext cx="46434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nl-BE" altLang="nl-BE" b="1" dirty="0">
                  <a:solidFill>
                    <a:srgbClr val="FFFF99"/>
                  </a:solidFill>
                </a:rPr>
                <a:t>Heide en </a:t>
              </a:r>
              <a:r>
                <a:rPr lang="nl-BE" altLang="nl-BE" b="1" dirty="0" err="1">
                  <a:solidFill>
                    <a:srgbClr val="FFFF99"/>
                  </a:solidFill>
                </a:rPr>
                <a:t>heischrale</a:t>
              </a:r>
              <a:r>
                <a:rPr lang="nl-BE" altLang="nl-BE" b="1" dirty="0">
                  <a:solidFill>
                    <a:srgbClr val="FFFF99"/>
                  </a:solidFill>
                </a:rPr>
                <a:t> graslanden</a:t>
              </a:r>
              <a:endParaRPr lang="nl-NL" altLang="nl-BE" b="1" dirty="0">
                <a:solidFill>
                  <a:srgbClr val="FFFF99"/>
                </a:solidFill>
              </a:endParaRPr>
            </a:p>
          </p:txBody>
        </p:sp>
      </p:grpSp>
      <p:grpSp>
        <p:nvGrpSpPr>
          <p:cNvPr id="5" name="Groep 4"/>
          <p:cNvGrpSpPr/>
          <p:nvPr/>
        </p:nvGrpSpPr>
        <p:grpSpPr>
          <a:xfrm>
            <a:off x="4572000" y="-531440"/>
            <a:ext cx="5678772" cy="4292599"/>
            <a:chOff x="4572000" y="1"/>
            <a:chExt cx="5678772" cy="4292599"/>
          </a:xfrm>
        </p:grpSpPr>
        <p:pic>
          <p:nvPicPr>
            <p:cNvPr id="565301" name="Picture 53" descr="9120_zuureikenbeukenbo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1"/>
              <a:ext cx="5678772" cy="42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302" name="Text Box 54"/>
            <p:cNvSpPr txBox="1">
              <a:spLocks noChangeArrowheads="1"/>
            </p:cNvSpPr>
            <p:nvPr/>
          </p:nvSpPr>
          <p:spPr bwMode="auto">
            <a:xfrm>
              <a:off x="4608004" y="3212976"/>
              <a:ext cx="53645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nl-BE" altLang="nl-BE" b="1" dirty="0" err="1">
                  <a:solidFill>
                    <a:srgbClr val="FFFF99"/>
                  </a:solidFill>
                </a:rPr>
                <a:t>Zuurminnende</a:t>
              </a:r>
              <a:r>
                <a:rPr lang="nl-BE" altLang="nl-BE" b="1" dirty="0">
                  <a:solidFill>
                    <a:srgbClr val="FFFF99"/>
                  </a:solidFill>
                </a:rPr>
                <a:t> eiken-beukenbossen</a:t>
              </a:r>
              <a:endParaRPr lang="nl-NL" altLang="nl-BE" b="1" dirty="0">
                <a:solidFill>
                  <a:srgbClr val="FFFF99"/>
                </a:solidFill>
              </a:endParaRPr>
            </a:p>
          </p:txBody>
        </p:sp>
      </p:grpSp>
      <p:sp>
        <p:nvSpPr>
          <p:cNvPr id="2" name="Tekstvak 1"/>
          <p:cNvSpPr txBox="1"/>
          <p:nvPr/>
        </p:nvSpPr>
        <p:spPr>
          <a:xfrm>
            <a:off x="3131840" y="332656"/>
            <a:ext cx="5544616" cy="523220"/>
          </a:xfrm>
          <a:prstGeom prst="rect">
            <a:avLst/>
          </a:prstGeom>
          <a:noFill/>
        </p:spPr>
        <p:txBody>
          <a:bodyPr wrap="square" rtlCol="0">
            <a:spAutoFit/>
          </a:bodyPr>
          <a:lstStyle/>
          <a:p>
            <a:r>
              <a:rPr lang="nl-BE" sz="2800" b="1" dirty="0" smtClean="0">
                <a:solidFill>
                  <a:schemeClr val="bg1"/>
                </a:solidFill>
              </a:rPr>
              <a:t>Zandig Vlaanderen Oost</a:t>
            </a:r>
            <a:endParaRPr lang="nl-BE" sz="2800" b="1" dirty="0">
              <a:solidFill>
                <a:schemeClr val="bg1"/>
              </a:solidFill>
            </a:endParaRPr>
          </a:p>
        </p:txBody>
      </p:sp>
    </p:spTree>
    <p:extLst>
      <p:ext uri="{BB962C8B-B14F-4D97-AF65-F5344CB8AC3E}">
        <p14:creationId xmlns:p14="http://schemas.microsoft.com/office/powerpoint/2010/main" val="2548537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kstvak 1"/>
          <p:cNvSpPr txBox="1">
            <a:spLocks noChangeArrowheads="1"/>
          </p:cNvSpPr>
          <p:nvPr/>
        </p:nvSpPr>
        <p:spPr bwMode="auto">
          <a:xfrm>
            <a:off x="0" y="-459432"/>
            <a:ext cx="9143999" cy="1569660"/>
          </a:xfrm>
          <a:prstGeom prst="rect">
            <a:avLst/>
          </a:prstGeom>
          <a:solidFill>
            <a:schemeClr val="bg1"/>
          </a:solidFill>
          <a:ln>
            <a:noFill/>
          </a:ln>
          <a:extLst/>
        </p:spPr>
        <p:txBody>
          <a:bodyPr wrap="square">
            <a:spAutoFit/>
          </a:bodyPr>
          <a:lstStyle>
            <a:lvl1pPr eaLnBrk="0" hangingPunct="0">
              <a:defRPr sz="3200">
                <a:solidFill>
                  <a:schemeClr val="tx1"/>
                </a:solidFill>
                <a:latin typeface="Verdana" pitchFamily="34" charset="0"/>
                <a:ea typeface="Geneva" pitchFamily="-125" charset="-128"/>
              </a:defRPr>
            </a:lvl1pPr>
            <a:lvl2pPr marL="742950" indent="-285750" eaLnBrk="0" hangingPunct="0">
              <a:buClr>
                <a:schemeClr val="accent1"/>
              </a:buClr>
              <a:buFont typeface="Arial" charset="0"/>
              <a:buChar char="–"/>
              <a:defRPr sz="2800">
                <a:solidFill>
                  <a:schemeClr val="tx1"/>
                </a:solidFill>
                <a:latin typeface="Verdana" pitchFamily="34" charset="0"/>
                <a:ea typeface="Geneva" pitchFamily="-125" charset="-128"/>
              </a:defRPr>
            </a:lvl2pPr>
            <a:lvl3pPr marL="1143000" indent="-228600" eaLnBrk="0" hangingPunct="0">
              <a:buClr>
                <a:schemeClr val="accent2"/>
              </a:buClr>
              <a:defRPr sz="2400">
                <a:solidFill>
                  <a:schemeClr val="tx1"/>
                </a:solidFill>
                <a:latin typeface="Verdana" pitchFamily="34" charset="0"/>
                <a:ea typeface="Geneva" pitchFamily="-125" charset="-128"/>
              </a:defRPr>
            </a:lvl3pPr>
            <a:lvl4pPr marL="1600200" indent="-228600" eaLnBrk="0" hangingPunct="0">
              <a:buChar char="–"/>
              <a:defRPr sz="2000">
                <a:solidFill>
                  <a:schemeClr val="tx1"/>
                </a:solidFill>
                <a:latin typeface="Verdana" pitchFamily="34" charset="0"/>
                <a:ea typeface="Geneva" pitchFamily="-125" charset="-128"/>
              </a:defRPr>
            </a:lvl4pPr>
            <a:lvl5pPr marL="2057400" indent="-228600" eaLnBrk="0" hangingPunct="0">
              <a:buChar char="»"/>
              <a:defRPr sz="20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9pPr>
          </a:lstStyle>
          <a:p>
            <a:pPr eaLnBrk="1" hangingPunct="1">
              <a:buFontTx/>
              <a:buNone/>
            </a:pPr>
            <a:endParaRPr lang="nl-BE" altLang="nl-BE" b="1" dirty="0" smtClean="0"/>
          </a:p>
          <a:p>
            <a:pPr eaLnBrk="1" hangingPunct="1">
              <a:buFontTx/>
              <a:buNone/>
            </a:pPr>
            <a:r>
              <a:rPr lang="nl-BE" altLang="nl-BE" b="1" dirty="0" smtClean="0"/>
              <a:t>Scheldeproject</a:t>
            </a:r>
          </a:p>
          <a:p>
            <a:pPr eaLnBrk="1" hangingPunct="1">
              <a:buFontTx/>
              <a:buNone/>
            </a:pPr>
            <a:r>
              <a:rPr lang="nl-BE" altLang="nl-BE" b="1" dirty="0" smtClean="0"/>
              <a:t> </a:t>
            </a:r>
            <a:endParaRPr lang="nl-BE" altLang="nl-BE" b="1" dirty="0"/>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79450"/>
            <a:ext cx="9144000" cy="617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7710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Zoetwatersch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inhoud 2"/>
          <p:cNvSpPr>
            <a:spLocks noGrp="1"/>
          </p:cNvSpPr>
          <p:nvPr>
            <p:ph idx="1"/>
          </p:nvPr>
        </p:nvSpPr>
        <p:spPr>
          <a:xfrm>
            <a:off x="-36512" y="1002432"/>
            <a:ext cx="8229600" cy="1778496"/>
          </a:xfrm>
        </p:spPr>
        <p:txBody>
          <a:bodyPr>
            <a:noAutofit/>
          </a:bodyPr>
          <a:lstStyle/>
          <a:p>
            <a:r>
              <a:rPr lang="nl-BE" sz="2400" b="1" dirty="0" smtClean="0">
                <a:solidFill>
                  <a:srgbClr val="FFFF00"/>
                </a:solidFill>
              </a:rPr>
              <a:t>Slikken en schorren </a:t>
            </a:r>
          </a:p>
          <a:p>
            <a:r>
              <a:rPr lang="nl-BE" sz="2400" b="1" dirty="0" smtClean="0">
                <a:solidFill>
                  <a:srgbClr val="FFFF00"/>
                </a:solidFill>
              </a:rPr>
              <a:t>Nat bos</a:t>
            </a:r>
            <a:endParaRPr lang="nl-BE" sz="2400" dirty="0" smtClean="0">
              <a:solidFill>
                <a:srgbClr val="FFFF00"/>
              </a:solidFill>
            </a:endParaRPr>
          </a:p>
          <a:p>
            <a:r>
              <a:rPr lang="nl-BE" sz="2400" b="1" dirty="0" smtClean="0">
                <a:solidFill>
                  <a:srgbClr val="FFFF00"/>
                </a:solidFill>
              </a:rPr>
              <a:t>Leefgebieden Roerdomp, Kwartelkoning en  Porseleinhoen</a:t>
            </a:r>
            <a:endParaRPr lang="nl-BE" sz="2400" dirty="0" smtClean="0">
              <a:solidFill>
                <a:srgbClr val="FFFF00"/>
              </a:solidFill>
            </a:endParaRPr>
          </a:p>
        </p:txBody>
      </p:sp>
    </p:spTree>
    <p:extLst>
      <p:ext uri="{BB962C8B-B14F-4D97-AF65-F5344CB8AC3E}">
        <p14:creationId xmlns:p14="http://schemas.microsoft.com/office/powerpoint/2010/main" val="3250370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kstvak 1"/>
          <p:cNvSpPr txBox="1">
            <a:spLocks noChangeArrowheads="1"/>
          </p:cNvSpPr>
          <p:nvPr/>
        </p:nvSpPr>
        <p:spPr bwMode="auto">
          <a:xfrm>
            <a:off x="-33338" y="0"/>
            <a:ext cx="9285857" cy="1569660"/>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endParaRPr lang="nl-BE" sz="3200" b="1" dirty="0" smtClean="0">
              <a:solidFill>
                <a:prstClr val="black"/>
              </a:solidFill>
            </a:endParaRPr>
          </a:p>
          <a:p>
            <a:pPr eaLnBrk="1" hangingPunct="1"/>
            <a:r>
              <a:rPr lang="nl-BE" sz="3200" b="1" dirty="0" smtClean="0">
                <a:solidFill>
                  <a:prstClr val="black"/>
                </a:solidFill>
              </a:rPr>
              <a:t>Zandleemstreek </a:t>
            </a:r>
            <a:r>
              <a:rPr lang="nl-BE" sz="2000" b="1" dirty="0" smtClean="0">
                <a:solidFill>
                  <a:prstClr val="black"/>
                </a:solidFill>
              </a:rPr>
              <a:t>(1.700 ha)</a:t>
            </a:r>
          </a:p>
          <a:p>
            <a:pPr eaLnBrk="1" hangingPunct="1"/>
            <a:endParaRPr lang="nl-BE" sz="3200" b="1" dirty="0">
              <a:solidFill>
                <a:prstClr val="black"/>
              </a:solidFill>
            </a:endParaRPr>
          </a:p>
        </p:txBody>
      </p:sp>
      <p:pic>
        <p:nvPicPr>
          <p:cNvPr id="4" name="Afbeelding 4" descr="P002159_002_deelgebieden_perce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338" y="1497013"/>
            <a:ext cx="9145588"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0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8010" y="0"/>
            <a:ext cx="9144818"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411" name="Text Box 14"/>
          <p:cNvSpPr txBox="1">
            <a:spLocks noChangeArrowheads="1"/>
          </p:cNvSpPr>
          <p:nvPr/>
        </p:nvSpPr>
        <p:spPr bwMode="auto">
          <a:xfrm>
            <a:off x="539750" y="5949950"/>
            <a:ext cx="287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spcBef>
                <a:spcPct val="50000"/>
              </a:spcBef>
            </a:pPr>
            <a:r>
              <a:rPr lang="nl-BE" altLang="nl-BE" b="1">
                <a:solidFill>
                  <a:schemeClr val="bg1"/>
                </a:solidFill>
                <a:latin typeface="Tahoma" pitchFamily="34" charset="0"/>
              </a:rPr>
              <a:t>eikenbossen</a:t>
            </a:r>
            <a:endParaRPr lang="nl-NL" altLang="nl-BE" b="1">
              <a:solidFill>
                <a:schemeClr val="bg1"/>
              </a:solidFill>
              <a:latin typeface="Tahoma" pitchFamily="34" charset="0"/>
            </a:endParaRPr>
          </a:p>
        </p:txBody>
      </p:sp>
      <p:sp>
        <p:nvSpPr>
          <p:cNvPr id="17412" name="Text Box 7"/>
          <p:cNvSpPr txBox="1">
            <a:spLocks noChangeArrowheads="1"/>
          </p:cNvSpPr>
          <p:nvPr/>
        </p:nvSpPr>
        <p:spPr bwMode="auto">
          <a:xfrm>
            <a:off x="323850" y="4437063"/>
            <a:ext cx="28797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nl-BE" altLang="nl-BE" b="1">
                <a:solidFill>
                  <a:schemeClr val="bg1"/>
                </a:solidFill>
                <a:latin typeface="Tahoma" pitchFamily="34" charset="0"/>
              </a:rPr>
              <a:t>Heischraal grasland en Brabantse heide</a:t>
            </a:r>
            <a:endParaRPr lang="nl-NL" altLang="nl-BE" b="1">
              <a:solidFill>
                <a:schemeClr val="bg1"/>
              </a:solidFill>
              <a:latin typeface="Tahoma" pitchFamily="34" charset="0"/>
            </a:endParaRPr>
          </a:p>
        </p:txBody>
      </p:sp>
      <p:sp>
        <p:nvSpPr>
          <p:cNvPr id="17413" name="Rectangle 36"/>
          <p:cNvSpPr>
            <a:spLocks noChangeArrowheads="1"/>
          </p:cNvSpPr>
          <p:nvPr/>
        </p:nvSpPr>
        <p:spPr bwMode="auto">
          <a:xfrm>
            <a:off x="1547813" y="3200400"/>
            <a:ext cx="4100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sp>
        <p:nvSpPr>
          <p:cNvPr id="17414" name="Rectangle 39"/>
          <p:cNvSpPr>
            <a:spLocks noChangeArrowheads="1"/>
          </p:cNvSpPr>
          <p:nvPr/>
        </p:nvSpPr>
        <p:spPr bwMode="auto">
          <a:xfrm flipV="1">
            <a:off x="1331913" y="3476625"/>
            <a:ext cx="439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sp>
        <p:nvSpPr>
          <p:cNvPr id="565318" name="Text Box 70"/>
          <p:cNvSpPr txBox="1">
            <a:spLocks noChangeArrowheads="1"/>
          </p:cNvSpPr>
          <p:nvPr/>
        </p:nvSpPr>
        <p:spPr bwMode="auto">
          <a:xfrm>
            <a:off x="-1" y="2924944"/>
            <a:ext cx="46434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nl-BE" altLang="nl-BE" b="1" dirty="0" err="1" smtClean="0">
                <a:solidFill>
                  <a:srgbClr val="FFFF99"/>
                </a:solidFill>
              </a:rPr>
              <a:t>Boshabitats</a:t>
            </a:r>
            <a:r>
              <a:rPr lang="nl-BE" altLang="nl-BE" b="1" dirty="0" smtClean="0">
                <a:solidFill>
                  <a:srgbClr val="FFFF99"/>
                </a:solidFill>
              </a:rPr>
              <a:t> </a:t>
            </a:r>
            <a:r>
              <a:rPr lang="nl-BE" altLang="nl-BE" b="1" dirty="0">
                <a:solidFill>
                  <a:srgbClr val="FFFF99"/>
                </a:solidFill>
              </a:rPr>
              <a:t>met plaatselijke heide</a:t>
            </a:r>
            <a:endParaRPr lang="nl-NL" altLang="nl-BE" b="1" dirty="0">
              <a:solidFill>
                <a:srgbClr val="FFFF99"/>
              </a:solidFill>
            </a:endParaRPr>
          </a:p>
        </p:txBody>
      </p:sp>
      <p:grpSp>
        <p:nvGrpSpPr>
          <p:cNvPr id="4" name="Groep 3"/>
          <p:cNvGrpSpPr/>
          <p:nvPr/>
        </p:nvGrpSpPr>
        <p:grpSpPr>
          <a:xfrm>
            <a:off x="-36512" y="2944820"/>
            <a:ext cx="6373733" cy="3951672"/>
            <a:chOff x="-1" y="2924944"/>
            <a:chExt cx="6373733" cy="3951672"/>
          </a:xfrm>
        </p:grpSpPr>
        <p:pic>
          <p:nvPicPr>
            <p:cNvPr id="18442" name="Picture 16" descr="E:\IHD II_Foto's Terreinbezoeken\21 DG\IMG_208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924944"/>
              <a:ext cx="6373733" cy="395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2"/>
            <p:cNvSpPr txBox="1">
              <a:spLocks noChangeArrowheads="1"/>
            </p:cNvSpPr>
            <p:nvPr/>
          </p:nvSpPr>
          <p:spPr bwMode="auto">
            <a:xfrm>
              <a:off x="0" y="5997259"/>
              <a:ext cx="54193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nl-BE" altLang="nl-BE" b="1" dirty="0">
                  <a:solidFill>
                    <a:srgbClr val="FFFF00"/>
                  </a:solidFill>
                  <a:latin typeface="+mn-lt"/>
                </a:rPr>
                <a:t>Moeras en graslanden in valleigebieden</a:t>
              </a:r>
              <a:endParaRPr lang="nl-NL" altLang="nl-BE" b="1" dirty="0">
                <a:solidFill>
                  <a:srgbClr val="FFFF00"/>
                </a:solidFill>
                <a:latin typeface="+mn-lt"/>
              </a:endParaRPr>
            </a:p>
          </p:txBody>
        </p:sp>
      </p:grpSp>
      <p:pic>
        <p:nvPicPr>
          <p:cNvPr id="15" name="Picture 18" descr="ADY_1166_Kamsalama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2120" y="4209290"/>
            <a:ext cx="4218726" cy="268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5940152" y="6237873"/>
            <a:ext cx="3196656" cy="461665"/>
          </a:xfrm>
          <a:prstGeom prst="rect">
            <a:avLst/>
          </a:prstGeom>
          <a:noFill/>
        </p:spPr>
        <p:txBody>
          <a:bodyPr wrap="square" rtlCol="0">
            <a:spAutoFit/>
          </a:bodyPr>
          <a:lstStyle/>
          <a:p>
            <a:r>
              <a:rPr lang="nl-BE" sz="2400" b="1" dirty="0">
                <a:solidFill>
                  <a:srgbClr val="FFFF00"/>
                </a:solidFill>
              </a:rPr>
              <a:t>K</a:t>
            </a:r>
            <a:r>
              <a:rPr lang="nl-BE" sz="2400" b="1" dirty="0" smtClean="0">
                <a:solidFill>
                  <a:srgbClr val="FFFF00"/>
                </a:solidFill>
              </a:rPr>
              <a:t>amsalamander</a:t>
            </a:r>
            <a:endParaRPr lang="nl-BE" sz="2400" b="1" dirty="0">
              <a:solidFill>
                <a:srgbClr val="FFFF00"/>
              </a:solidFill>
            </a:endParaRPr>
          </a:p>
        </p:txBody>
      </p:sp>
      <p:sp>
        <p:nvSpPr>
          <p:cNvPr id="3" name="Tekstvak 2"/>
          <p:cNvSpPr txBox="1"/>
          <p:nvPr/>
        </p:nvSpPr>
        <p:spPr>
          <a:xfrm>
            <a:off x="2367482" y="169476"/>
            <a:ext cx="4176464" cy="523220"/>
          </a:xfrm>
          <a:prstGeom prst="rect">
            <a:avLst/>
          </a:prstGeom>
          <a:noFill/>
        </p:spPr>
        <p:txBody>
          <a:bodyPr wrap="square" rtlCol="0">
            <a:spAutoFit/>
          </a:bodyPr>
          <a:lstStyle/>
          <a:p>
            <a:r>
              <a:rPr lang="nl-BE" sz="2800" b="1" dirty="0" smtClean="0">
                <a:solidFill>
                  <a:schemeClr val="bg1"/>
                </a:solidFill>
              </a:rPr>
              <a:t>Zandleemstreek</a:t>
            </a:r>
            <a:endParaRPr lang="nl-BE" sz="2800" b="1" dirty="0">
              <a:solidFill>
                <a:schemeClr val="bg1"/>
              </a:solidFill>
            </a:endParaRPr>
          </a:p>
        </p:txBody>
      </p:sp>
      <p:grpSp>
        <p:nvGrpSpPr>
          <p:cNvPr id="6" name="Groep 5"/>
          <p:cNvGrpSpPr/>
          <p:nvPr/>
        </p:nvGrpSpPr>
        <p:grpSpPr>
          <a:xfrm>
            <a:off x="1590408" y="0"/>
            <a:ext cx="5730612" cy="4209290"/>
            <a:chOff x="1590408" y="0"/>
            <a:chExt cx="5730612" cy="4209290"/>
          </a:xfrm>
        </p:grpSpPr>
        <p:pic>
          <p:nvPicPr>
            <p:cNvPr id="18444" name="Picture 17" descr="E:\IHD II_Foto's Terreinbezoeken\9 - 10 - 11 DG\IMG_252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90408" y="0"/>
              <a:ext cx="5730612" cy="42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1750459" y="3414191"/>
              <a:ext cx="5184552" cy="461665"/>
            </a:xfrm>
            <a:prstGeom prst="rect">
              <a:avLst/>
            </a:prstGeom>
            <a:noFill/>
          </p:spPr>
          <p:txBody>
            <a:bodyPr wrap="square" rtlCol="0">
              <a:spAutoFit/>
            </a:bodyPr>
            <a:lstStyle/>
            <a:p>
              <a:r>
                <a:rPr lang="nl-BE" sz="2400" b="1" dirty="0" err="1" smtClean="0">
                  <a:solidFill>
                    <a:srgbClr val="FFFF00"/>
                  </a:solidFill>
                </a:rPr>
                <a:t>Boshabitats</a:t>
              </a:r>
              <a:r>
                <a:rPr lang="nl-BE" sz="2400" b="1" dirty="0" smtClean="0">
                  <a:solidFill>
                    <a:srgbClr val="FFFF00"/>
                  </a:solidFill>
                </a:rPr>
                <a:t> met plaatselijke heide</a:t>
              </a:r>
              <a:endParaRPr lang="nl-BE" sz="2400" b="1" dirty="0">
                <a:solidFill>
                  <a:srgbClr val="FFFF00"/>
                </a:solidFill>
              </a:endParaRPr>
            </a:p>
          </p:txBody>
        </p:sp>
      </p:grpSp>
    </p:spTree>
    <p:extLst>
      <p:ext uri="{BB962C8B-B14F-4D97-AF65-F5344CB8AC3E}">
        <p14:creationId xmlns:p14="http://schemas.microsoft.com/office/powerpoint/2010/main" val="207139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kstvak 1"/>
          <p:cNvSpPr txBox="1">
            <a:spLocks noChangeArrowheads="1"/>
          </p:cNvSpPr>
          <p:nvPr/>
        </p:nvSpPr>
        <p:spPr bwMode="auto">
          <a:xfrm>
            <a:off x="-36512" y="-459432"/>
            <a:ext cx="9577064" cy="1569660"/>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endParaRPr lang="nl-BE" sz="3200" b="1" dirty="0" smtClean="0">
              <a:solidFill>
                <a:prstClr val="black"/>
              </a:solidFill>
            </a:endParaRPr>
          </a:p>
          <a:p>
            <a:pPr eaLnBrk="1" hangingPunct="1"/>
            <a:r>
              <a:rPr lang="nl-BE" sz="3200" b="1" dirty="0" smtClean="0">
                <a:solidFill>
                  <a:prstClr val="black"/>
                </a:solidFill>
              </a:rPr>
              <a:t>Vlaamse Ardennen </a:t>
            </a:r>
            <a:r>
              <a:rPr lang="nl-BE" sz="2000" b="1" dirty="0" smtClean="0">
                <a:solidFill>
                  <a:prstClr val="black"/>
                </a:solidFill>
              </a:rPr>
              <a:t>(5.500 ha)</a:t>
            </a:r>
          </a:p>
          <a:p>
            <a:pPr eaLnBrk="1" hangingPunct="1"/>
            <a:endParaRPr lang="nl-BE" sz="3200" b="1" dirty="0">
              <a:solidFill>
                <a:prstClr val="black"/>
              </a:solidFill>
            </a:endParaRPr>
          </a:p>
        </p:txBody>
      </p:sp>
      <p:pic>
        <p:nvPicPr>
          <p:cNvPr id="15363" name="Afbeelding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79450"/>
            <a:ext cx="914400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202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2</a:t>
            </a:fld>
            <a:endParaRPr lang="nl-BE"/>
          </a:p>
        </p:txBody>
      </p:sp>
      <p:grpSp>
        <p:nvGrpSpPr>
          <p:cNvPr id="3" name="Groep 2"/>
          <p:cNvGrpSpPr/>
          <p:nvPr/>
        </p:nvGrpSpPr>
        <p:grpSpPr>
          <a:xfrm>
            <a:off x="0" y="0"/>
            <a:ext cx="4644008" cy="3483117"/>
            <a:chOff x="0" y="0"/>
            <a:chExt cx="4644008" cy="3483117"/>
          </a:xfrm>
        </p:grpSpPr>
        <p:pic>
          <p:nvPicPr>
            <p:cNvPr id="4098" name="Picture 2" descr="I:\BELEID\BL_GGB\IHD\SBZ-H gebieden_natuurdoelen en rapporten\BE2300007_vl-ard\s-IHD\Overleg\Gemeenten\Foto's\IMG_094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44008" cy="3483117"/>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375369" y="2873276"/>
              <a:ext cx="2880320" cy="353943"/>
            </a:xfrm>
            <a:prstGeom prst="rect">
              <a:avLst/>
            </a:prstGeom>
            <a:solidFill>
              <a:schemeClr val="accent4">
                <a:lumMod val="40000"/>
                <a:lumOff val="60000"/>
              </a:schemeClr>
            </a:solidFill>
          </p:spPr>
          <p:txBody>
            <a:bodyPr wrap="square" rtlCol="0">
              <a:spAutoFit/>
            </a:bodyPr>
            <a:lstStyle/>
            <a:p>
              <a:r>
                <a:rPr lang="nl-BE" dirty="0" smtClean="0"/>
                <a:t>Infosessies gemeenten</a:t>
              </a:r>
              <a:endParaRPr lang="nl-BE" dirty="0"/>
            </a:p>
          </p:txBody>
        </p:sp>
      </p:grpSp>
      <p:grpSp>
        <p:nvGrpSpPr>
          <p:cNvPr id="5" name="Groep 4"/>
          <p:cNvGrpSpPr/>
          <p:nvPr/>
        </p:nvGrpSpPr>
        <p:grpSpPr>
          <a:xfrm>
            <a:off x="4499844" y="-1"/>
            <a:ext cx="4644156" cy="3483117"/>
            <a:chOff x="4499844" y="-1"/>
            <a:chExt cx="4644156" cy="3483117"/>
          </a:xfrm>
        </p:grpSpPr>
        <p:pic>
          <p:nvPicPr>
            <p:cNvPr id="4099" name="Picture 3" descr="I:\BELEID\BL_GGB\IHD\SBZ-H gebieden_natuurdoelen en rapporten\BE2300005_zand-vl\BOLOV_PG+\foto's PG+ 8_9_2010\foto's PG+ 8_09_2010 00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9844" y="-1"/>
              <a:ext cx="4644156" cy="348311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4644008" y="2873275"/>
              <a:ext cx="2880320" cy="353943"/>
            </a:xfrm>
            <a:prstGeom prst="rect">
              <a:avLst/>
            </a:prstGeom>
            <a:solidFill>
              <a:schemeClr val="accent4">
                <a:lumMod val="40000"/>
                <a:lumOff val="60000"/>
              </a:schemeClr>
            </a:solidFill>
          </p:spPr>
          <p:txBody>
            <a:bodyPr wrap="square" rtlCol="0">
              <a:spAutoFit/>
            </a:bodyPr>
            <a:lstStyle/>
            <a:p>
              <a:r>
                <a:rPr lang="nl-BE" dirty="0" smtClean="0"/>
                <a:t>Projectgroep +/BOLOV</a:t>
              </a:r>
              <a:endParaRPr lang="nl-BE" dirty="0"/>
            </a:p>
          </p:txBody>
        </p:sp>
      </p:grpSp>
      <p:grpSp>
        <p:nvGrpSpPr>
          <p:cNvPr id="10" name="Groep 9"/>
          <p:cNvGrpSpPr/>
          <p:nvPr/>
        </p:nvGrpSpPr>
        <p:grpSpPr>
          <a:xfrm>
            <a:off x="-51930" y="3384422"/>
            <a:ext cx="9162802" cy="3473578"/>
            <a:chOff x="-1895" y="27430"/>
            <a:chExt cx="9162802" cy="3473578"/>
          </a:xfrm>
        </p:grpSpPr>
        <p:pic>
          <p:nvPicPr>
            <p:cNvPr id="11" name="Picture 2" descr="I:\BELEID\BL_GGB\IHD\SBZ-H gebieden_natuurdoelen en rapporten\BE2300007_vl-ard\s-IHD\Overleg\Terreinbezoek_17juni2011\BOLOV_terreinbezoek17juni_groepsfoto_boerderij_FamDeStoppeleir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95" y="27432"/>
              <a:ext cx="4630964" cy="3473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I:\BELEID\BL_GGB\IHD\SBZ-H gebieden_natuurdoelen en rapporten\BE2300007_vl-ard\s-IHD\Overleg\Terreinbezoek_17juni2011\BOLOV_terreinbezoek17juni_randElenebo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9471" y="27430"/>
              <a:ext cx="4631436" cy="3473577"/>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1860988" y="504056"/>
              <a:ext cx="4725069" cy="353943"/>
            </a:xfrm>
            <a:prstGeom prst="rect">
              <a:avLst/>
            </a:prstGeom>
            <a:solidFill>
              <a:schemeClr val="accent4">
                <a:lumMod val="40000"/>
                <a:lumOff val="60000"/>
              </a:schemeClr>
            </a:solidFill>
          </p:spPr>
          <p:txBody>
            <a:bodyPr wrap="square" rtlCol="0">
              <a:spAutoFit/>
            </a:bodyPr>
            <a:lstStyle/>
            <a:p>
              <a:r>
                <a:rPr lang="nl-BE" dirty="0" smtClean="0"/>
                <a:t>Terreinbezoek </a:t>
              </a:r>
              <a:r>
                <a:rPr lang="nl-BE" dirty="0" err="1" smtClean="0"/>
                <a:t>Vl</a:t>
              </a:r>
              <a:r>
                <a:rPr lang="nl-BE" dirty="0" smtClean="0"/>
                <a:t> Ardennen juni 2011</a:t>
              </a:r>
              <a:endParaRPr lang="nl-BE" dirty="0"/>
            </a:p>
          </p:txBody>
        </p:sp>
      </p:grpSp>
    </p:spTree>
    <p:extLst>
      <p:ext uri="{BB962C8B-B14F-4D97-AF65-F5344CB8AC3E}">
        <p14:creationId xmlns:p14="http://schemas.microsoft.com/office/powerpoint/2010/main" val="9782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p:cNvGrpSpPr/>
          <p:nvPr/>
        </p:nvGrpSpPr>
        <p:grpSpPr>
          <a:xfrm>
            <a:off x="0" y="-27384"/>
            <a:ext cx="4945655" cy="3653891"/>
            <a:chOff x="0" y="0"/>
            <a:chExt cx="4945655" cy="3653891"/>
          </a:xfrm>
        </p:grpSpPr>
        <p:pic>
          <p:nvPicPr>
            <p:cNvPr id="565317" name="Picture 69" descr="IMG_055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45655" cy="35891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70"/>
            <p:cNvSpPr txBox="1">
              <a:spLocks noChangeArrowheads="1"/>
            </p:cNvSpPr>
            <p:nvPr/>
          </p:nvSpPr>
          <p:spPr bwMode="auto">
            <a:xfrm>
              <a:off x="0" y="3192226"/>
              <a:ext cx="4643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BE" altLang="nl-BE" sz="2400" b="1" dirty="0" smtClean="0">
                  <a:solidFill>
                    <a:srgbClr val="FFFF00"/>
                  </a:solidFill>
                </a:rPr>
                <a:t>Bossen met wilde hyacint</a:t>
              </a:r>
              <a:endParaRPr lang="nl-NL" altLang="nl-BE" sz="2400" b="1" dirty="0">
                <a:solidFill>
                  <a:srgbClr val="FFFF00"/>
                </a:solidFill>
              </a:endParaRPr>
            </a:p>
          </p:txBody>
        </p:sp>
      </p:grpSp>
      <p:sp>
        <p:nvSpPr>
          <p:cNvPr id="565284" name="Rectangle 36"/>
          <p:cNvSpPr>
            <a:spLocks noChangeArrowheads="1"/>
          </p:cNvSpPr>
          <p:nvPr/>
        </p:nvSpPr>
        <p:spPr bwMode="auto">
          <a:xfrm>
            <a:off x="1547813" y="3200400"/>
            <a:ext cx="4100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nl-NL" altLang="nl-BE" b="1">
              <a:solidFill>
                <a:schemeClr val="bg1"/>
              </a:solidFill>
            </a:endParaRPr>
          </a:p>
        </p:txBody>
      </p:sp>
      <p:sp>
        <p:nvSpPr>
          <p:cNvPr id="565287" name="Rectangle 39"/>
          <p:cNvSpPr>
            <a:spLocks noChangeArrowheads="1"/>
          </p:cNvSpPr>
          <p:nvPr/>
        </p:nvSpPr>
        <p:spPr bwMode="auto">
          <a:xfrm flipV="1">
            <a:off x="1331913" y="3476625"/>
            <a:ext cx="439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endParaRPr lang="nl-NL" altLang="nl-BE" b="1">
              <a:solidFill>
                <a:schemeClr val="bg1"/>
              </a:solidFill>
            </a:endParaRPr>
          </a:p>
        </p:txBody>
      </p:sp>
      <p:sp>
        <p:nvSpPr>
          <p:cNvPr id="565320" name="Text Box 72"/>
          <p:cNvSpPr txBox="1">
            <a:spLocks noChangeArrowheads="1"/>
          </p:cNvSpPr>
          <p:nvPr/>
        </p:nvSpPr>
        <p:spPr bwMode="auto">
          <a:xfrm>
            <a:off x="4716463" y="6156325"/>
            <a:ext cx="4643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BE" altLang="nl-BE" sz="2000" b="1">
                <a:solidFill>
                  <a:srgbClr val="FFFF99"/>
                </a:solidFill>
              </a:rPr>
              <a:t>Moeras en graslanden in valleigebieden</a:t>
            </a:r>
            <a:endParaRPr lang="nl-NL" altLang="nl-BE" sz="2000" b="1">
              <a:solidFill>
                <a:srgbClr val="FFFF99"/>
              </a:solidFill>
            </a:endParaRPr>
          </a:p>
        </p:txBody>
      </p:sp>
      <p:pic>
        <p:nvPicPr>
          <p:cNvPr id="565324" name="Picture 76" descr="xco_3260_Sassegembeek2_Laaistok23050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1990" y="1"/>
            <a:ext cx="5245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5325" name="Text Box 77"/>
          <p:cNvSpPr txBox="1">
            <a:spLocks noChangeArrowheads="1"/>
          </p:cNvSpPr>
          <p:nvPr/>
        </p:nvSpPr>
        <p:spPr bwMode="auto">
          <a:xfrm>
            <a:off x="5648325" y="6180074"/>
            <a:ext cx="46434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BE" altLang="nl-BE" sz="2400" b="1" dirty="0">
                <a:solidFill>
                  <a:srgbClr val="FFFF00"/>
                </a:solidFill>
              </a:rPr>
              <a:t>Waterlopen</a:t>
            </a:r>
            <a:endParaRPr lang="nl-NL" altLang="nl-BE" sz="2400" b="1" dirty="0">
              <a:solidFill>
                <a:srgbClr val="FFFF00"/>
              </a:solidFill>
            </a:endParaRPr>
          </a:p>
        </p:txBody>
      </p:sp>
      <p:grpSp>
        <p:nvGrpSpPr>
          <p:cNvPr id="4" name="Groep 3"/>
          <p:cNvGrpSpPr/>
          <p:nvPr/>
        </p:nvGrpSpPr>
        <p:grpSpPr>
          <a:xfrm>
            <a:off x="5868144" y="2474792"/>
            <a:ext cx="2322004" cy="1527945"/>
            <a:chOff x="5868144" y="2474792"/>
            <a:chExt cx="2322004" cy="1527945"/>
          </a:xfrm>
        </p:grpSpPr>
        <p:pic>
          <p:nvPicPr>
            <p:cNvPr id="19" name="Picture 25" descr="ADY_1163_Rivierdonderpa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7366" y="2597151"/>
              <a:ext cx="2141629" cy="14055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6"/>
            <p:cNvSpPr txBox="1">
              <a:spLocks noChangeArrowheads="1"/>
            </p:cNvSpPr>
            <p:nvPr/>
          </p:nvSpPr>
          <p:spPr bwMode="auto">
            <a:xfrm>
              <a:off x="5868144" y="2474792"/>
              <a:ext cx="23220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BE" altLang="nl-BE" sz="1800" b="1" dirty="0">
                  <a:solidFill>
                    <a:srgbClr val="FFFF00"/>
                  </a:solidFill>
                </a:rPr>
                <a:t>Rivierdonderpad </a:t>
              </a:r>
              <a:endParaRPr lang="nl-NL" altLang="nl-BE" sz="1800" b="1" dirty="0">
                <a:solidFill>
                  <a:srgbClr val="FFFF00"/>
                </a:solidFill>
              </a:endParaRPr>
            </a:p>
          </p:txBody>
        </p:sp>
      </p:grpSp>
      <p:grpSp>
        <p:nvGrpSpPr>
          <p:cNvPr id="5" name="Groep 4"/>
          <p:cNvGrpSpPr/>
          <p:nvPr/>
        </p:nvGrpSpPr>
        <p:grpSpPr>
          <a:xfrm>
            <a:off x="5966148" y="3916673"/>
            <a:ext cx="2224000" cy="1583823"/>
            <a:chOff x="5966148" y="3916673"/>
            <a:chExt cx="2224000" cy="1583823"/>
          </a:xfrm>
        </p:grpSpPr>
        <p:pic>
          <p:nvPicPr>
            <p:cNvPr id="21" name="Picture 27" descr="beekprik_adult_rollinverlinde2000-2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7366" y="3979165"/>
              <a:ext cx="2141629" cy="15213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8"/>
            <p:cNvSpPr txBox="1">
              <a:spLocks noChangeArrowheads="1"/>
            </p:cNvSpPr>
            <p:nvPr/>
          </p:nvSpPr>
          <p:spPr bwMode="auto">
            <a:xfrm>
              <a:off x="5966148" y="3916673"/>
              <a:ext cx="22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nl-BE" altLang="nl-BE" sz="1800" b="1" dirty="0" err="1">
                  <a:solidFill>
                    <a:srgbClr val="FFFF00"/>
                  </a:solidFill>
                </a:rPr>
                <a:t>Beekprik</a:t>
              </a:r>
              <a:endParaRPr lang="nl-NL" altLang="nl-BE" sz="1800" b="1" dirty="0">
                <a:solidFill>
                  <a:srgbClr val="FFFF00"/>
                </a:solidFill>
              </a:endParaRPr>
            </a:p>
          </p:txBody>
        </p:sp>
      </p:grpSp>
      <p:sp>
        <p:nvSpPr>
          <p:cNvPr id="2" name="Tekstvak 1"/>
          <p:cNvSpPr txBox="1"/>
          <p:nvPr/>
        </p:nvSpPr>
        <p:spPr>
          <a:xfrm>
            <a:off x="4859932" y="135728"/>
            <a:ext cx="5760740" cy="523220"/>
          </a:xfrm>
          <a:prstGeom prst="rect">
            <a:avLst/>
          </a:prstGeom>
          <a:noFill/>
        </p:spPr>
        <p:txBody>
          <a:bodyPr wrap="square" rtlCol="0">
            <a:spAutoFit/>
          </a:bodyPr>
          <a:lstStyle/>
          <a:p>
            <a:r>
              <a:rPr lang="nl-BE" sz="2800" b="1" dirty="0" smtClean="0">
                <a:solidFill>
                  <a:schemeClr val="bg1"/>
                </a:solidFill>
              </a:rPr>
              <a:t>Vlaamse Ardennen</a:t>
            </a:r>
            <a:endParaRPr lang="nl-BE" sz="2800" b="1" dirty="0">
              <a:solidFill>
                <a:schemeClr val="bg1"/>
              </a:solidFill>
            </a:endParaRPr>
          </a:p>
        </p:txBody>
      </p:sp>
      <p:grpSp>
        <p:nvGrpSpPr>
          <p:cNvPr id="3" name="Groep 2"/>
          <p:cNvGrpSpPr/>
          <p:nvPr/>
        </p:nvGrpSpPr>
        <p:grpSpPr>
          <a:xfrm>
            <a:off x="-36120" y="3547997"/>
            <a:ext cx="4968110" cy="3310004"/>
            <a:chOff x="-36120" y="3547997"/>
            <a:chExt cx="4968110" cy="3310004"/>
          </a:xfrm>
        </p:grpSpPr>
        <p:pic>
          <p:nvPicPr>
            <p:cNvPr id="2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120" y="3547997"/>
              <a:ext cx="4968110" cy="331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70"/>
            <p:cNvSpPr txBox="1">
              <a:spLocks noChangeArrowheads="1"/>
            </p:cNvSpPr>
            <p:nvPr/>
          </p:nvSpPr>
          <p:spPr bwMode="auto">
            <a:xfrm>
              <a:off x="82187" y="6396136"/>
              <a:ext cx="22227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BE" altLang="nl-BE" sz="2400" b="1" dirty="0" smtClean="0">
                  <a:solidFill>
                    <a:srgbClr val="FFFF00"/>
                  </a:solidFill>
                </a:rPr>
                <a:t>Bronbossen</a:t>
              </a:r>
              <a:endParaRPr lang="nl-NL" altLang="nl-BE" sz="2400" b="1" dirty="0">
                <a:solidFill>
                  <a:srgbClr val="FFFF00"/>
                </a:solidFill>
              </a:endParaRPr>
            </a:p>
          </p:txBody>
        </p:sp>
      </p:grpSp>
    </p:spTree>
    <p:extLst>
      <p:ext uri="{BB962C8B-B14F-4D97-AF65-F5344CB8AC3E}">
        <p14:creationId xmlns:p14="http://schemas.microsoft.com/office/powerpoint/2010/main" val="2414985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fbeelding 4"/>
          <p:cNvSpPr>
            <a:spLocks noChangeAspect="1"/>
          </p:cNvSpPr>
          <p:nvPr/>
        </p:nvSpPr>
        <p:spPr bwMode="auto">
          <a:xfrm>
            <a:off x="3873500" y="2730500"/>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graphicFrame>
        <p:nvGraphicFramePr>
          <p:cNvPr id="5123" name="Object 5"/>
          <p:cNvGraphicFramePr>
            <a:graphicFrameLocks noChangeAspect="1"/>
          </p:cNvGraphicFramePr>
          <p:nvPr>
            <p:extLst>
              <p:ext uri="{D42A27DB-BD31-4B8C-83A1-F6EECF244321}">
                <p14:modId xmlns:p14="http://schemas.microsoft.com/office/powerpoint/2010/main" val="164761256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132" name="Acrobat Document" r:id="rId4" imgW="11334508" imgH="8019915" progId="AcroExch.Document.11">
                  <p:embed/>
                </p:oleObj>
              </mc:Choice>
              <mc:Fallback>
                <p:oleObj name="Acrobat Document" r:id="rId4" imgW="11334508" imgH="8019915"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kstvak 1"/>
          <p:cNvSpPr txBox="1"/>
          <p:nvPr/>
        </p:nvSpPr>
        <p:spPr>
          <a:xfrm>
            <a:off x="2763774" y="1281744"/>
            <a:ext cx="3008444" cy="353943"/>
          </a:xfrm>
          <a:prstGeom prst="rect">
            <a:avLst/>
          </a:prstGeom>
          <a:solidFill>
            <a:schemeClr val="bg1"/>
          </a:solidFill>
        </p:spPr>
        <p:txBody>
          <a:bodyPr wrap="square" rtlCol="0">
            <a:spAutoFit/>
          </a:bodyPr>
          <a:lstStyle/>
          <a:p>
            <a:r>
              <a:rPr lang="nl-BE" dirty="0" smtClean="0"/>
              <a:t>Trekker : Steven Laureys</a:t>
            </a:r>
            <a:endParaRPr lang="nl-BE" dirty="0"/>
          </a:p>
        </p:txBody>
      </p:sp>
      <p:sp>
        <p:nvSpPr>
          <p:cNvPr id="5" name="Tekstvak 4"/>
          <p:cNvSpPr txBox="1"/>
          <p:nvPr/>
        </p:nvSpPr>
        <p:spPr>
          <a:xfrm>
            <a:off x="3205776" y="5028587"/>
            <a:ext cx="3238432" cy="353943"/>
          </a:xfrm>
          <a:prstGeom prst="rect">
            <a:avLst/>
          </a:prstGeom>
          <a:solidFill>
            <a:schemeClr val="bg1"/>
          </a:solidFill>
        </p:spPr>
        <p:txBody>
          <a:bodyPr wrap="square" rtlCol="0">
            <a:spAutoFit/>
          </a:bodyPr>
          <a:lstStyle/>
          <a:p>
            <a:r>
              <a:rPr lang="nl-BE" dirty="0" smtClean="0"/>
              <a:t>Trekker : Jan Menschaert</a:t>
            </a:r>
            <a:endParaRPr lang="nl-BE" dirty="0"/>
          </a:p>
        </p:txBody>
      </p:sp>
      <p:sp>
        <p:nvSpPr>
          <p:cNvPr id="7" name="Tekstvak 6"/>
          <p:cNvSpPr txBox="1"/>
          <p:nvPr/>
        </p:nvSpPr>
        <p:spPr>
          <a:xfrm>
            <a:off x="5508104" y="3662244"/>
            <a:ext cx="3168352" cy="353943"/>
          </a:xfrm>
          <a:prstGeom prst="rect">
            <a:avLst/>
          </a:prstGeom>
          <a:solidFill>
            <a:schemeClr val="bg1"/>
          </a:solidFill>
        </p:spPr>
        <p:txBody>
          <a:bodyPr wrap="square" rtlCol="0">
            <a:spAutoFit/>
          </a:bodyPr>
          <a:lstStyle/>
          <a:p>
            <a:r>
              <a:rPr lang="nl-BE" dirty="0" smtClean="0"/>
              <a:t>Trekker : Ann De Rycke</a:t>
            </a:r>
            <a:endParaRPr lang="nl-BE" dirty="0"/>
          </a:p>
        </p:txBody>
      </p:sp>
      <p:sp>
        <p:nvSpPr>
          <p:cNvPr id="8" name="Tekstvak 7"/>
          <p:cNvSpPr txBox="1"/>
          <p:nvPr/>
        </p:nvSpPr>
        <p:spPr>
          <a:xfrm>
            <a:off x="2604600" y="2254458"/>
            <a:ext cx="3326792" cy="353943"/>
          </a:xfrm>
          <a:prstGeom prst="rect">
            <a:avLst/>
          </a:prstGeom>
          <a:solidFill>
            <a:schemeClr val="bg1"/>
          </a:solidFill>
        </p:spPr>
        <p:txBody>
          <a:bodyPr wrap="square" rtlCol="0">
            <a:spAutoFit/>
          </a:bodyPr>
          <a:lstStyle/>
          <a:p>
            <a:r>
              <a:rPr lang="nl-BE" dirty="0" smtClean="0"/>
              <a:t>Trekker : Dries Desloover</a:t>
            </a:r>
            <a:endParaRPr lang="nl-BE" dirty="0"/>
          </a:p>
        </p:txBody>
      </p:sp>
      <p:sp>
        <p:nvSpPr>
          <p:cNvPr id="9" name="Tekstvak 8"/>
          <p:cNvSpPr txBox="1"/>
          <p:nvPr/>
        </p:nvSpPr>
        <p:spPr>
          <a:xfrm>
            <a:off x="5621804" y="2852936"/>
            <a:ext cx="3342684" cy="353943"/>
          </a:xfrm>
          <a:prstGeom prst="rect">
            <a:avLst/>
          </a:prstGeom>
          <a:solidFill>
            <a:schemeClr val="bg1"/>
          </a:solidFill>
        </p:spPr>
        <p:txBody>
          <a:bodyPr wrap="square" rtlCol="0">
            <a:spAutoFit/>
          </a:bodyPr>
          <a:lstStyle/>
          <a:p>
            <a:r>
              <a:rPr lang="nl-BE" dirty="0" smtClean="0"/>
              <a:t>Trekker : Lieven Nachtergale</a:t>
            </a:r>
            <a:endParaRPr lang="nl-BE" dirty="0"/>
          </a:p>
        </p:txBody>
      </p:sp>
      <p:sp>
        <p:nvSpPr>
          <p:cNvPr id="4" name="Tekstvak 3"/>
          <p:cNvSpPr txBox="1"/>
          <p:nvPr/>
        </p:nvSpPr>
        <p:spPr>
          <a:xfrm>
            <a:off x="1785268" y="548680"/>
            <a:ext cx="4982976" cy="461665"/>
          </a:xfrm>
          <a:prstGeom prst="rect">
            <a:avLst/>
          </a:prstGeom>
          <a:solidFill>
            <a:schemeClr val="accent1">
              <a:lumMod val="60000"/>
              <a:lumOff val="40000"/>
            </a:schemeClr>
          </a:solidFill>
        </p:spPr>
        <p:txBody>
          <a:bodyPr wrap="square" rtlCol="0">
            <a:spAutoFit/>
          </a:bodyPr>
          <a:lstStyle/>
          <a:p>
            <a:r>
              <a:rPr lang="nl-BE" sz="2400" dirty="0" smtClean="0">
                <a:solidFill>
                  <a:srgbClr val="C00000"/>
                </a:solidFill>
              </a:rPr>
              <a:t>TREKKERS BIJ ANB</a:t>
            </a:r>
            <a:endParaRPr lang="nl-BE" sz="2400" dirty="0">
              <a:solidFill>
                <a:srgbClr val="C00000"/>
              </a:solidFill>
            </a:endParaRPr>
          </a:p>
        </p:txBody>
      </p:sp>
    </p:spTree>
    <p:extLst>
      <p:ext uri="{BB962C8B-B14F-4D97-AF65-F5344CB8AC3E}">
        <p14:creationId xmlns:p14="http://schemas.microsoft.com/office/powerpoint/2010/main" val="8946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324544" y="-28678"/>
            <a:ext cx="9721080" cy="1297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22</a:t>
            </a:fld>
            <a:endParaRPr lang="nl-BE"/>
          </a:p>
        </p:txBody>
      </p:sp>
      <p:graphicFrame>
        <p:nvGraphicFramePr>
          <p:cNvPr id="6" name="Diagram 5"/>
          <p:cNvGraphicFramePr/>
          <p:nvPr>
            <p:extLst>
              <p:ext uri="{D42A27DB-BD31-4B8C-83A1-F6EECF244321}">
                <p14:modId xmlns:p14="http://schemas.microsoft.com/office/powerpoint/2010/main" val="1507729370"/>
              </p:ext>
            </p:extLst>
          </p:nvPr>
        </p:nvGraphicFramePr>
        <p:xfrm>
          <a:off x="191968" y="-603448"/>
          <a:ext cx="9132560" cy="8640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vak 6"/>
          <p:cNvSpPr txBox="1"/>
          <p:nvPr/>
        </p:nvSpPr>
        <p:spPr>
          <a:xfrm>
            <a:off x="72008" y="5559623"/>
            <a:ext cx="9036496" cy="461665"/>
          </a:xfrm>
          <a:prstGeom prst="rect">
            <a:avLst/>
          </a:prstGeom>
          <a:solidFill>
            <a:srgbClr val="0070C0"/>
          </a:solidFill>
        </p:spPr>
        <p:txBody>
          <a:bodyPr wrap="square" rtlCol="0">
            <a:spAutoFit/>
          </a:bodyPr>
          <a:lstStyle/>
          <a:p>
            <a:r>
              <a:rPr lang="nl-BE" sz="2400" b="1" dirty="0" smtClean="0">
                <a:solidFill>
                  <a:schemeClr val="bg1"/>
                </a:solidFill>
              </a:rPr>
              <a:t>Juni 		      Sept-Okt		Dec-Jan	    Feb 2015</a:t>
            </a:r>
            <a:endParaRPr lang="nl-BE" sz="2400" b="1" dirty="0">
              <a:solidFill>
                <a:schemeClr val="bg1"/>
              </a:solidFill>
            </a:endParaRPr>
          </a:p>
        </p:txBody>
      </p:sp>
      <p:sp>
        <p:nvSpPr>
          <p:cNvPr id="8" name="Ovaal 7"/>
          <p:cNvSpPr/>
          <p:nvPr/>
        </p:nvSpPr>
        <p:spPr>
          <a:xfrm>
            <a:off x="624490" y="1052736"/>
            <a:ext cx="576064" cy="576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BE" sz="1800">
              <a:solidFill>
                <a:prstClr val="white"/>
              </a:solidFill>
            </a:endParaRPr>
          </a:p>
        </p:txBody>
      </p:sp>
      <p:sp>
        <p:nvSpPr>
          <p:cNvPr id="9" name="Ovaal 8"/>
          <p:cNvSpPr/>
          <p:nvPr/>
        </p:nvSpPr>
        <p:spPr>
          <a:xfrm>
            <a:off x="624490" y="188640"/>
            <a:ext cx="576064" cy="57606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BE" sz="1800">
              <a:solidFill>
                <a:prstClr val="white"/>
              </a:solidFill>
            </a:endParaRPr>
          </a:p>
        </p:txBody>
      </p:sp>
      <p:sp>
        <p:nvSpPr>
          <p:cNvPr id="10" name="Tekstvak 9"/>
          <p:cNvSpPr txBox="1"/>
          <p:nvPr/>
        </p:nvSpPr>
        <p:spPr>
          <a:xfrm>
            <a:off x="1500072" y="332656"/>
            <a:ext cx="6264696" cy="461665"/>
          </a:xfrm>
          <a:prstGeom prst="rect">
            <a:avLst/>
          </a:prstGeom>
          <a:noFill/>
        </p:spPr>
        <p:txBody>
          <a:bodyPr wrap="square" rtlCol="0">
            <a:spAutoFit/>
          </a:bodyPr>
          <a:lstStyle/>
          <a:p>
            <a:pPr defTabSz="914400"/>
            <a:r>
              <a:rPr lang="nl-BE" sz="2400" b="1" dirty="0" smtClean="0">
                <a:solidFill>
                  <a:prstClr val="black"/>
                </a:solidFill>
              </a:rPr>
              <a:t>Met wie? </a:t>
            </a:r>
            <a:r>
              <a:rPr lang="nl-BE" sz="2400" dirty="0" smtClean="0">
                <a:solidFill>
                  <a:prstClr val="black"/>
                </a:solidFill>
              </a:rPr>
              <a:t>SBZ specifiek bilateraal overleg</a:t>
            </a:r>
            <a:endParaRPr lang="nl-BE" sz="2400" dirty="0">
              <a:solidFill>
                <a:prstClr val="black"/>
              </a:solidFill>
            </a:endParaRPr>
          </a:p>
        </p:txBody>
      </p:sp>
      <p:sp>
        <p:nvSpPr>
          <p:cNvPr id="11" name="Tekstvak 10"/>
          <p:cNvSpPr txBox="1"/>
          <p:nvPr/>
        </p:nvSpPr>
        <p:spPr>
          <a:xfrm>
            <a:off x="1475656" y="1167135"/>
            <a:ext cx="7344816" cy="461665"/>
          </a:xfrm>
          <a:prstGeom prst="rect">
            <a:avLst/>
          </a:prstGeom>
          <a:noFill/>
        </p:spPr>
        <p:txBody>
          <a:bodyPr wrap="square" rtlCol="0">
            <a:spAutoFit/>
          </a:bodyPr>
          <a:lstStyle/>
          <a:p>
            <a:pPr defTabSz="914400"/>
            <a:r>
              <a:rPr lang="nl-BE" sz="2400" b="1" dirty="0" smtClean="0">
                <a:solidFill>
                  <a:prstClr val="black"/>
                </a:solidFill>
              </a:rPr>
              <a:t>Met wie? </a:t>
            </a:r>
            <a:r>
              <a:rPr lang="nl-BE" sz="2400" dirty="0" smtClean="0">
                <a:solidFill>
                  <a:prstClr val="black"/>
                </a:solidFill>
              </a:rPr>
              <a:t>Middenveld en overheden per SBZ</a:t>
            </a:r>
            <a:endParaRPr lang="nl-BE" sz="2400" dirty="0">
              <a:solidFill>
                <a:prstClr val="black"/>
              </a:solidFill>
            </a:endParaRPr>
          </a:p>
        </p:txBody>
      </p:sp>
    </p:spTree>
    <p:extLst>
      <p:ext uri="{BB962C8B-B14F-4D97-AF65-F5344CB8AC3E}">
        <p14:creationId xmlns:p14="http://schemas.microsoft.com/office/powerpoint/2010/main" val="739804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3789040"/>
            <a:ext cx="8229600" cy="2736304"/>
          </a:xfrm>
        </p:spPr>
        <p:txBody>
          <a:bodyPr>
            <a:normAutofit/>
          </a:bodyPr>
          <a:lstStyle/>
          <a:p>
            <a:pPr marL="0" indent="0" algn="ctr">
              <a:buNone/>
            </a:pPr>
            <a:r>
              <a:rPr lang="nl-BE" b="1" dirty="0"/>
              <a:t>S</a:t>
            </a:r>
            <a:r>
              <a:rPr lang="nl-BE" b="1" dirty="0" smtClean="0"/>
              <a:t>amenstelling overlegplatforms is </a:t>
            </a:r>
          </a:p>
          <a:p>
            <a:pPr marL="0" indent="0" algn="ctr">
              <a:buNone/>
            </a:pPr>
            <a:r>
              <a:rPr lang="nl-BE" b="1" dirty="0" smtClean="0"/>
              <a:t>afhankelijk per SBZ  </a:t>
            </a:r>
          </a:p>
          <a:p>
            <a:pPr marL="0" indent="0" algn="ctr">
              <a:buNone/>
            </a:pPr>
            <a:r>
              <a:rPr lang="nl-BE" b="1" dirty="0" smtClean="0"/>
              <a:t>&amp;</a:t>
            </a:r>
          </a:p>
          <a:p>
            <a:pPr marL="0" indent="0" algn="ctr">
              <a:buNone/>
            </a:pPr>
            <a:r>
              <a:rPr lang="nl-BE" b="1" dirty="0" smtClean="0"/>
              <a:t>overheid en middenveld samen</a:t>
            </a:r>
          </a:p>
          <a:p>
            <a:pPr marL="0" indent="0" algn="ctr">
              <a:buNone/>
            </a:pPr>
            <a:endParaRPr lang="nl-BE" b="1"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23</a:t>
            </a:fld>
            <a:endParaRPr lang="nl-BE"/>
          </a:p>
        </p:txBody>
      </p:sp>
      <p:grpSp>
        <p:nvGrpSpPr>
          <p:cNvPr id="5" name="Groep 4"/>
          <p:cNvGrpSpPr/>
          <p:nvPr/>
        </p:nvGrpSpPr>
        <p:grpSpPr>
          <a:xfrm>
            <a:off x="-828600" y="0"/>
            <a:ext cx="6948264" cy="3467816"/>
            <a:chOff x="-828600" y="0"/>
            <a:chExt cx="6948264" cy="3467816"/>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12700" t="6239" r="7400" b="36378"/>
            <a:stretch/>
          </p:blipFill>
          <p:spPr bwMode="auto">
            <a:xfrm>
              <a:off x="-828600" y="0"/>
              <a:ext cx="6948264" cy="346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1241376" y="2419572"/>
              <a:ext cx="280831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OVERLEGPLATFORM</a:t>
              </a:r>
              <a:endParaRPr lang="nl-BE" b="1" dirty="0">
                <a:solidFill>
                  <a:schemeClr val="tx1"/>
                </a:solidFill>
              </a:endParaRPr>
            </a:p>
          </p:txBody>
        </p:sp>
      </p:grpSp>
      <p:sp>
        <p:nvSpPr>
          <p:cNvPr id="2" name="Titel 1"/>
          <p:cNvSpPr>
            <a:spLocks noGrp="1"/>
          </p:cNvSpPr>
          <p:nvPr>
            <p:ph type="title"/>
          </p:nvPr>
        </p:nvSpPr>
        <p:spPr>
          <a:xfrm>
            <a:off x="4860032" y="0"/>
            <a:ext cx="5122912" cy="1714858"/>
          </a:xfrm>
          <a:solidFill>
            <a:schemeClr val="bg1"/>
          </a:solidFill>
        </p:spPr>
        <p:txBody>
          <a:bodyPr>
            <a:normAutofit/>
          </a:bodyPr>
          <a:lstStyle/>
          <a:p>
            <a:pPr algn="l"/>
            <a:r>
              <a:rPr lang="nl-BE" b="1" dirty="0" smtClean="0"/>
              <a:t>Overleg : met wie?</a:t>
            </a:r>
            <a:endParaRPr lang="nl-BE" b="1" dirty="0"/>
          </a:p>
        </p:txBody>
      </p:sp>
    </p:spTree>
    <p:extLst>
      <p:ext uri="{BB962C8B-B14F-4D97-AF65-F5344CB8AC3E}">
        <p14:creationId xmlns:p14="http://schemas.microsoft.com/office/powerpoint/2010/main" val="1693251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14400" y="3483480"/>
            <a:ext cx="8229600" cy="3113872"/>
          </a:xfrm>
        </p:spPr>
        <p:txBody>
          <a:bodyPr>
            <a:normAutofit/>
          </a:bodyPr>
          <a:lstStyle/>
          <a:p>
            <a:r>
              <a:rPr lang="nl-BE" sz="2400" b="1" dirty="0" smtClean="0"/>
              <a:t>Middenveld </a:t>
            </a:r>
            <a:r>
              <a:rPr lang="nl-BE" sz="2400" dirty="0" smtClean="0"/>
              <a:t>: landbouw, </a:t>
            </a:r>
            <a:r>
              <a:rPr lang="nl-BE" sz="2400" dirty="0" err="1" smtClean="0"/>
              <a:t>terreinbeherende</a:t>
            </a:r>
            <a:r>
              <a:rPr lang="nl-BE" sz="2400" dirty="0" smtClean="0"/>
              <a:t> verenigingen, bosgroepen, HVV, LV, UNIZO &amp; VOKA </a:t>
            </a:r>
          </a:p>
          <a:p>
            <a:r>
              <a:rPr lang="nl-BE" sz="2400" b="1" dirty="0" smtClean="0"/>
              <a:t>Lokale besturen </a:t>
            </a:r>
            <a:r>
              <a:rPr lang="nl-BE" sz="2400" dirty="0" smtClean="0"/>
              <a:t>: betrokken gemeenten, Provincie, polderbesturen en wateringen, RL,..</a:t>
            </a:r>
          </a:p>
          <a:p>
            <a:r>
              <a:rPr lang="nl-BE" sz="2400" b="1" dirty="0" smtClean="0"/>
              <a:t>Betrokken Vlaamse administraties </a:t>
            </a:r>
            <a:r>
              <a:rPr lang="nl-BE" sz="2400" dirty="0" smtClean="0"/>
              <a:t>: VLM, VMM, AWV, LV,..</a:t>
            </a:r>
            <a:endParaRPr lang="nl-BE" sz="2400"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24</a:t>
            </a:fld>
            <a:endParaRPr lang="nl-BE"/>
          </a:p>
        </p:txBody>
      </p:sp>
      <p:grpSp>
        <p:nvGrpSpPr>
          <p:cNvPr id="6" name="Groep 5"/>
          <p:cNvGrpSpPr/>
          <p:nvPr/>
        </p:nvGrpSpPr>
        <p:grpSpPr>
          <a:xfrm>
            <a:off x="-756592" y="-64714"/>
            <a:ext cx="6948264" cy="3467816"/>
            <a:chOff x="-756592" y="-64714"/>
            <a:chExt cx="6948264" cy="3467816"/>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12700" t="6239" r="7400" b="36378"/>
            <a:stretch/>
          </p:blipFill>
          <p:spPr bwMode="auto">
            <a:xfrm>
              <a:off x="-756592" y="-64714"/>
              <a:ext cx="6948264" cy="346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a:off x="1403648" y="2204864"/>
              <a:ext cx="2664296"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OVERLEGPLATFORM</a:t>
              </a:r>
              <a:endParaRPr lang="nl-BE" b="1" dirty="0">
                <a:solidFill>
                  <a:schemeClr val="tx1"/>
                </a:solidFill>
              </a:endParaRPr>
            </a:p>
          </p:txBody>
        </p:sp>
      </p:grpSp>
      <p:sp>
        <p:nvSpPr>
          <p:cNvPr id="2" name="Titel 1"/>
          <p:cNvSpPr>
            <a:spLocks noGrp="1"/>
          </p:cNvSpPr>
          <p:nvPr>
            <p:ph type="title"/>
          </p:nvPr>
        </p:nvSpPr>
        <p:spPr/>
        <p:txBody>
          <a:bodyPr/>
          <a:lstStyle/>
          <a:p>
            <a:endParaRPr lang="nl-BE"/>
          </a:p>
        </p:txBody>
      </p:sp>
      <p:sp>
        <p:nvSpPr>
          <p:cNvPr id="10" name="Titel 1"/>
          <p:cNvSpPr txBox="1">
            <a:spLocks/>
          </p:cNvSpPr>
          <p:nvPr/>
        </p:nvSpPr>
        <p:spPr>
          <a:xfrm>
            <a:off x="4993704" y="-99392"/>
            <a:ext cx="5122912" cy="1714858"/>
          </a:xfrm>
          <a:prstGeom prst="rect">
            <a:avLst/>
          </a:prstGeom>
          <a:solidFill>
            <a:schemeClr val="bg1"/>
          </a:solidFill>
        </p:spPr>
        <p:txBody>
          <a:bodyPr vert="horz" lIns="84284" tIns="42142" rIns="84284" bIns="42142" rtlCol="0" anchor="b">
            <a:norm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l"/>
            <a:r>
              <a:rPr lang="nl-BE" b="1" dirty="0" smtClean="0"/>
              <a:t>Overleg : met wie?</a:t>
            </a:r>
            <a:endParaRPr lang="nl-BE" b="1" dirty="0"/>
          </a:p>
        </p:txBody>
      </p:sp>
    </p:spTree>
    <p:extLst>
      <p:ext uri="{BB962C8B-B14F-4D97-AF65-F5344CB8AC3E}">
        <p14:creationId xmlns:p14="http://schemas.microsoft.com/office/powerpoint/2010/main" val="1605785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Mindset</a:t>
            </a:r>
            <a:endParaRPr lang="nl-BE" dirty="0"/>
          </a:p>
        </p:txBody>
      </p:sp>
      <p:sp>
        <p:nvSpPr>
          <p:cNvPr id="3" name="Tijdelijke aanduiding voor inhoud 2"/>
          <p:cNvSpPr>
            <a:spLocks noGrp="1"/>
          </p:cNvSpPr>
          <p:nvPr>
            <p:ph idx="1"/>
          </p:nvPr>
        </p:nvSpPr>
        <p:spPr/>
        <p:txBody>
          <a:bodyPr>
            <a:normAutofit/>
          </a:bodyPr>
          <a:lstStyle/>
          <a:p>
            <a:endParaRPr lang="nl-BE" dirty="0" smtClean="0"/>
          </a:p>
          <a:p>
            <a:endParaRPr lang="nl-BE" dirty="0" smtClean="0"/>
          </a:p>
          <a:p>
            <a:endParaRPr lang="nl-BE"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25</a:t>
            </a:fld>
            <a:endParaRPr lang="nl-BE"/>
          </a:p>
        </p:txBody>
      </p:sp>
      <p:sp>
        <p:nvSpPr>
          <p:cNvPr id="6" name="Tekstvak 5"/>
          <p:cNvSpPr txBox="1"/>
          <p:nvPr/>
        </p:nvSpPr>
        <p:spPr>
          <a:xfrm>
            <a:off x="-305518" y="0"/>
            <a:ext cx="10284022" cy="1400383"/>
          </a:xfrm>
          <a:prstGeom prst="rect">
            <a:avLst/>
          </a:prstGeom>
          <a:solidFill>
            <a:schemeClr val="bg1"/>
          </a:solidFill>
        </p:spPr>
        <p:txBody>
          <a:bodyPr wrap="square" rtlCol="0">
            <a:spAutoFit/>
          </a:bodyPr>
          <a:lstStyle/>
          <a:p>
            <a:r>
              <a:rPr lang="nl-BE" dirty="0" smtClean="0">
                <a:solidFill>
                  <a:schemeClr val="bg1"/>
                </a:solidFill>
              </a:rPr>
              <a:t>Hg</a:t>
            </a:r>
          </a:p>
          <a:p>
            <a:endParaRPr lang="nl-NL" dirty="0" smtClean="0"/>
          </a:p>
          <a:p>
            <a:endParaRPr lang="nl-BE" dirty="0" smtClean="0"/>
          </a:p>
          <a:p>
            <a:endParaRPr lang="nl-BE" dirty="0" smtClean="0"/>
          </a:p>
          <a:p>
            <a:endParaRPr lang="nl-BE" dirty="0"/>
          </a:p>
        </p:txBody>
      </p:sp>
      <p:pic>
        <p:nvPicPr>
          <p:cNvPr id="5" name="Afbeelding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111" y="-144016"/>
            <a:ext cx="8595197" cy="7317432"/>
          </a:xfrm>
          <a:prstGeom prst="rect">
            <a:avLst/>
          </a:prstGeom>
        </p:spPr>
      </p:pic>
    </p:spTree>
    <p:extLst>
      <p:ext uri="{BB962C8B-B14F-4D97-AF65-F5344CB8AC3E}">
        <p14:creationId xmlns:p14="http://schemas.microsoft.com/office/powerpoint/2010/main" val="4119345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26</a:t>
            </a:fld>
            <a:endParaRPr lang="nl-BE"/>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196752"/>
            <a:ext cx="778192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782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INFO</a:t>
            </a:r>
            <a:endParaRPr lang="nl-BE" dirty="0"/>
          </a:p>
        </p:txBody>
      </p:sp>
      <p:sp>
        <p:nvSpPr>
          <p:cNvPr id="3" name="Tijdelijke aanduiding voor inhoud 2"/>
          <p:cNvSpPr>
            <a:spLocks noGrp="1"/>
          </p:cNvSpPr>
          <p:nvPr>
            <p:ph idx="1"/>
          </p:nvPr>
        </p:nvSpPr>
        <p:spPr>
          <a:xfrm>
            <a:off x="395290" y="1772817"/>
            <a:ext cx="8353424" cy="2376263"/>
          </a:xfrm>
        </p:spPr>
        <p:txBody>
          <a:bodyPr>
            <a:normAutofit fontScale="92500" lnSpcReduction="20000"/>
          </a:bodyPr>
          <a:lstStyle/>
          <a:p>
            <a:r>
              <a:rPr lang="nl-BE" dirty="0" smtClean="0"/>
              <a:t> Te vinden op :</a:t>
            </a:r>
          </a:p>
          <a:p>
            <a:pPr marL="0" indent="0">
              <a:buNone/>
            </a:pPr>
            <a:endParaRPr lang="nl-BE" dirty="0" smtClean="0"/>
          </a:p>
          <a:p>
            <a:pPr lvl="1"/>
            <a:r>
              <a:rPr lang="nl-BE" dirty="0" smtClean="0"/>
              <a:t> </a:t>
            </a:r>
            <a:r>
              <a:rPr lang="nl-BE" dirty="0" smtClean="0">
                <a:hlinkClick r:id="rId2"/>
              </a:rPr>
              <a:t>www.natura2000.vlaanderen.be</a:t>
            </a:r>
            <a:r>
              <a:rPr lang="nl-BE" dirty="0" smtClean="0"/>
              <a:t> </a:t>
            </a:r>
          </a:p>
          <a:p>
            <a:pPr marL="421423" lvl="1" indent="0">
              <a:buNone/>
            </a:pPr>
            <a:r>
              <a:rPr lang="nl-BE" dirty="0" smtClean="0"/>
              <a:t>(in opmaak)</a:t>
            </a:r>
          </a:p>
          <a:p>
            <a:pPr marL="421423" lvl="1" indent="0">
              <a:buNone/>
            </a:pPr>
            <a:endParaRPr lang="nl-BE" dirty="0" smtClean="0"/>
          </a:p>
          <a:p>
            <a:pPr lvl="1"/>
            <a:r>
              <a:rPr lang="nl-BE" dirty="0" smtClean="0">
                <a:hlinkClick r:id="rId3"/>
              </a:rPr>
              <a:t>www.natuurenbos/natura2000</a:t>
            </a:r>
            <a:endParaRPr lang="nl-BE" dirty="0" smtClean="0"/>
          </a:p>
          <a:p>
            <a:pPr marL="421423" lvl="1" indent="0">
              <a:buNone/>
            </a:pPr>
            <a:endParaRPr lang="nl-BE"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27</a:t>
            </a:fld>
            <a:endParaRPr lang="nl-BE"/>
          </a:p>
        </p:txBody>
      </p:sp>
    </p:spTree>
    <p:extLst>
      <p:ext uri="{BB962C8B-B14F-4D97-AF65-F5344CB8AC3E}">
        <p14:creationId xmlns:p14="http://schemas.microsoft.com/office/powerpoint/2010/main" val="2544109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p:cNvGrpSpPr/>
          <p:nvPr/>
        </p:nvGrpSpPr>
        <p:grpSpPr>
          <a:xfrm>
            <a:off x="4408008" y="3933056"/>
            <a:ext cx="5158732" cy="3195441"/>
            <a:chOff x="4443067" y="3786303"/>
            <a:chExt cx="5158732" cy="3195441"/>
          </a:xfrm>
        </p:grpSpPr>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3067" y="3786303"/>
              <a:ext cx="5158732" cy="319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vak 13"/>
            <p:cNvSpPr txBox="1"/>
            <p:nvPr/>
          </p:nvSpPr>
          <p:spPr>
            <a:xfrm>
              <a:off x="5148064" y="6237312"/>
              <a:ext cx="3372938" cy="369332"/>
            </a:xfrm>
            <a:prstGeom prst="rect">
              <a:avLst/>
            </a:prstGeom>
            <a:noFill/>
          </p:spPr>
          <p:txBody>
            <a:bodyPr wrap="square" rtlCol="0">
              <a:spAutoFit/>
            </a:bodyPr>
            <a:lstStyle/>
            <a:p>
              <a:r>
                <a:rPr lang="nl-BE" sz="1800" b="1" dirty="0" smtClean="0">
                  <a:solidFill>
                    <a:srgbClr val="FFFF00"/>
                  </a:solidFill>
                </a:rPr>
                <a:t>Sigma : Bergenmeersen</a:t>
              </a:r>
              <a:endParaRPr lang="nl-BE" sz="1800" b="1" dirty="0">
                <a:solidFill>
                  <a:srgbClr val="FFFF00"/>
                </a:solidFill>
              </a:endParaRPr>
            </a:p>
          </p:txBody>
        </p:sp>
      </p:grpSp>
      <p:sp>
        <p:nvSpPr>
          <p:cNvPr id="4" name="Tijdelijke aanduiding voor dianummer 3"/>
          <p:cNvSpPr>
            <a:spLocks noGrp="1"/>
          </p:cNvSpPr>
          <p:nvPr>
            <p:ph type="sldNum" sz="quarter" idx="12"/>
          </p:nvPr>
        </p:nvSpPr>
        <p:spPr/>
        <p:txBody>
          <a:bodyPr/>
          <a:lstStyle/>
          <a:p>
            <a:fld id="{8B68E91C-D2D7-49F2-8F01-45953FBE49B5}" type="slidenum">
              <a:rPr lang="nl-BE" smtClean="0"/>
              <a:t>3</a:t>
            </a:fld>
            <a:endParaRPr lang="nl-BE"/>
          </a:p>
        </p:txBody>
      </p:sp>
      <p:grpSp>
        <p:nvGrpSpPr>
          <p:cNvPr id="10" name="Groep 9"/>
          <p:cNvGrpSpPr/>
          <p:nvPr/>
        </p:nvGrpSpPr>
        <p:grpSpPr>
          <a:xfrm>
            <a:off x="-40844" y="562034"/>
            <a:ext cx="4840306" cy="3630230"/>
            <a:chOff x="19726" y="575960"/>
            <a:chExt cx="4840306" cy="3630230"/>
          </a:xfrm>
        </p:grpSpPr>
        <p:pic>
          <p:nvPicPr>
            <p:cNvPr id="6146" name="Picture 2" descr="D:\Gebruikersgegevens\deryckao\IHD Zandig Vl foto\Foto's\Stropers_100908\DSC0138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726" y="575960"/>
              <a:ext cx="4840306" cy="363023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56826" y="3198078"/>
              <a:ext cx="3256638" cy="369332"/>
            </a:xfrm>
            <a:prstGeom prst="rect">
              <a:avLst/>
            </a:prstGeom>
            <a:noFill/>
          </p:spPr>
          <p:txBody>
            <a:bodyPr wrap="square" rtlCol="0">
              <a:spAutoFit/>
            </a:bodyPr>
            <a:lstStyle/>
            <a:p>
              <a:r>
                <a:rPr lang="nl-BE" sz="1800" b="1" dirty="0" smtClean="0">
                  <a:solidFill>
                    <a:srgbClr val="FFFF00"/>
                  </a:solidFill>
                </a:rPr>
                <a:t>LIFE Stropers</a:t>
              </a:r>
              <a:endParaRPr lang="nl-BE" sz="1800" b="1" dirty="0">
                <a:solidFill>
                  <a:srgbClr val="FFFF00"/>
                </a:solidFill>
              </a:endParaRPr>
            </a:p>
          </p:txBody>
        </p:sp>
      </p:grpSp>
      <p:grpSp>
        <p:nvGrpSpPr>
          <p:cNvPr id="11" name="Groep 10"/>
          <p:cNvGrpSpPr/>
          <p:nvPr/>
        </p:nvGrpSpPr>
        <p:grpSpPr>
          <a:xfrm>
            <a:off x="4419840" y="562034"/>
            <a:ext cx="5480752" cy="3587046"/>
            <a:chOff x="4045416" y="588729"/>
            <a:chExt cx="5480752" cy="3587046"/>
          </a:xfrm>
        </p:grpSpPr>
        <p:pic>
          <p:nvPicPr>
            <p:cNvPr id="6148" name="Picture 4" descr="Heideherstel op het Maldegemvel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5416" y="588729"/>
              <a:ext cx="5098584" cy="358704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4425038" y="3023647"/>
              <a:ext cx="5101130" cy="646331"/>
            </a:xfrm>
            <a:prstGeom prst="rect">
              <a:avLst/>
            </a:prstGeom>
            <a:noFill/>
          </p:spPr>
          <p:txBody>
            <a:bodyPr wrap="square" rtlCol="0">
              <a:spAutoFit/>
            </a:bodyPr>
            <a:lstStyle/>
            <a:p>
              <a:r>
                <a:rPr lang="nl-BE" sz="1800" b="1" dirty="0" smtClean="0">
                  <a:solidFill>
                    <a:srgbClr val="FFFF00"/>
                  </a:solidFill>
                </a:rPr>
                <a:t>LIFE heideherstel </a:t>
              </a:r>
              <a:r>
                <a:rPr lang="nl-BE" sz="1800" b="1" dirty="0" err="1" smtClean="0">
                  <a:solidFill>
                    <a:srgbClr val="FFFF00"/>
                  </a:solidFill>
                </a:rPr>
                <a:t>Maldegemveld</a:t>
              </a:r>
              <a:r>
                <a:rPr lang="nl-BE" sz="1800" b="1" dirty="0" smtClean="0">
                  <a:solidFill>
                    <a:srgbClr val="FFFF00"/>
                  </a:solidFill>
                </a:rPr>
                <a:t>/</a:t>
              </a:r>
              <a:r>
                <a:rPr lang="nl-BE" sz="1800" b="1" dirty="0" err="1" smtClean="0">
                  <a:solidFill>
                    <a:srgbClr val="FFFF00"/>
                  </a:solidFill>
                </a:rPr>
                <a:t>Heidebos</a:t>
              </a:r>
              <a:endParaRPr lang="nl-BE" sz="1800" b="1" dirty="0">
                <a:solidFill>
                  <a:srgbClr val="FFFF00"/>
                </a:solidFill>
              </a:endParaRPr>
            </a:p>
          </p:txBody>
        </p:sp>
      </p:grpSp>
      <p:grpSp>
        <p:nvGrpSpPr>
          <p:cNvPr id="12" name="Groep 11"/>
          <p:cNvGrpSpPr/>
          <p:nvPr/>
        </p:nvGrpSpPr>
        <p:grpSpPr>
          <a:xfrm>
            <a:off x="-40844" y="4199815"/>
            <a:ext cx="4484495" cy="3092889"/>
            <a:chOff x="-41427" y="3998805"/>
            <a:chExt cx="4299542" cy="2859196"/>
          </a:xfrm>
        </p:grpSpPr>
        <p:pic>
          <p:nvPicPr>
            <p:cNvPr id="6150" name="Picture 6" descr="http://www.natuurenbos.be/~/media/Images/Image%20galleries/Oost-Vlaanderen/Kraenepoel/Kraenepoel---foto-Marc-De-Vos.jpg?w=800&amp;h=532&amp;as=1">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427" y="3998805"/>
              <a:ext cx="4299542" cy="285919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156352" y="6039112"/>
              <a:ext cx="2520280" cy="369332"/>
            </a:xfrm>
            <a:prstGeom prst="rect">
              <a:avLst/>
            </a:prstGeom>
            <a:noFill/>
          </p:spPr>
          <p:txBody>
            <a:bodyPr wrap="square" rtlCol="0">
              <a:spAutoFit/>
            </a:bodyPr>
            <a:lstStyle/>
            <a:p>
              <a:r>
                <a:rPr lang="nl-BE" sz="1800" b="1" dirty="0" smtClean="0">
                  <a:solidFill>
                    <a:srgbClr val="FFFF00"/>
                  </a:solidFill>
                </a:rPr>
                <a:t>Life </a:t>
              </a:r>
              <a:r>
                <a:rPr lang="nl-BE" sz="1800" b="1" dirty="0" err="1" smtClean="0">
                  <a:solidFill>
                    <a:srgbClr val="FFFF00"/>
                  </a:solidFill>
                </a:rPr>
                <a:t>Kraenepoel</a:t>
              </a:r>
              <a:endParaRPr lang="nl-BE" sz="1800" b="1" dirty="0">
                <a:solidFill>
                  <a:srgbClr val="FFFF00"/>
                </a:solidFill>
              </a:endParaRPr>
            </a:p>
          </p:txBody>
        </p:sp>
      </p:grpSp>
      <p:sp>
        <p:nvSpPr>
          <p:cNvPr id="5" name="Titel 5"/>
          <p:cNvSpPr txBox="1">
            <a:spLocks/>
          </p:cNvSpPr>
          <p:nvPr/>
        </p:nvSpPr>
        <p:spPr>
          <a:xfrm>
            <a:off x="-1" y="-171400"/>
            <a:ext cx="9191449" cy="1440160"/>
          </a:xfrm>
          <a:prstGeom prst="rect">
            <a:avLst/>
          </a:prstGeom>
          <a:solidFill>
            <a:schemeClr val="bg1"/>
          </a:solidFill>
        </p:spPr>
        <p:txBody>
          <a:bodyPr vert="horz" lIns="84284" tIns="42142" rIns="84284" bIns="42142" rtlCol="0" anchor="b">
            <a:norm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ctr"/>
            <a:r>
              <a:rPr lang="nl-BE" sz="3200" dirty="0" smtClean="0"/>
              <a:t>REALISATIES op het TERREIN</a:t>
            </a:r>
            <a:endParaRPr lang="nl-BE" sz="3200" dirty="0"/>
          </a:p>
        </p:txBody>
      </p:sp>
      <p:sp>
        <p:nvSpPr>
          <p:cNvPr id="6" name="Tekstvak 5"/>
          <p:cNvSpPr txBox="1"/>
          <p:nvPr/>
        </p:nvSpPr>
        <p:spPr>
          <a:xfrm>
            <a:off x="2555776" y="3822139"/>
            <a:ext cx="3672408" cy="830997"/>
          </a:xfrm>
          <a:prstGeom prst="rect">
            <a:avLst/>
          </a:prstGeom>
          <a:solidFill>
            <a:schemeClr val="bg1"/>
          </a:solidFill>
        </p:spPr>
        <p:txBody>
          <a:bodyPr wrap="square" rtlCol="0">
            <a:spAutoFit/>
          </a:bodyPr>
          <a:lstStyle/>
          <a:p>
            <a:pPr algn="ctr"/>
            <a:r>
              <a:rPr lang="nl-NL" sz="4800" b="1" dirty="0" smtClean="0"/>
              <a:t>SAMEN</a:t>
            </a:r>
            <a:endParaRPr lang="nl-BE" sz="4800" b="1" dirty="0"/>
          </a:p>
        </p:txBody>
      </p:sp>
    </p:spTree>
    <p:extLst>
      <p:ext uri="{BB962C8B-B14F-4D97-AF65-F5344CB8AC3E}">
        <p14:creationId xmlns:p14="http://schemas.microsoft.com/office/powerpoint/2010/main" val="98780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4</a:t>
            </a:fld>
            <a:endParaRPr lang="nl-BE"/>
          </a:p>
        </p:txBody>
      </p:sp>
      <p:grpSp>
        <p:nvGrpSpPr>
          <p:cNvPr id="9" name="Groep 8"/>
          <p:cNvGrpSpPr/>
          <p:nvPr/>
        </p:nvGrpSpPr>
        <p:grpSpPr>
          <a:xfrm>
            <a:off x="-43736" y="764704"/>
            <a:ext cx="5067345" cy="3456384"/>
            <a:chOff x="-43736" y="764704"/>
            <a:chExt cx="5067345" cy="3456384"/>
          </a:xfrm>
        </p:grpSpPr>
        <p:pic>
          <p:nvPicPr>
            <p:cNvPr id="61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2" y="764704"/>
              <a:ext cx="505332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43736" y="764705"/>
              <a:ext cx="4399711" cy="353943"/>
            </a:xfrm>
            <a:prstGeom prst="rect">
              <a:avLst/>
            </a:prstGeom>
            <a:solidFill>
              <a:schemeClr val="accent2">
                <a:lumMod val="20000"/>
                <a:lumOff val="80000"/>
              </a:schemeClr>
            </a:solidFill>
          </p:spPr>
          <p:txBody>
            <a:bodyPr wrap="square" rtlCol="0">
              <a:spAutoFit/>
            </a:bodyPr>
            <a:lstStyle/>
            <a:p>
              <a:r>
                <a:rPr lang="nl-BE" b="1" dirty="0" smtClean="0"/>
                <a:t>QW Boterhoek WBE Vl</a:t>
              </a:r>
              <a:r>
                <a:rPr lang="nl-BE" b="1" dirty="0"/>
                <a:t>.</a:t>
              </a:r>
              <a:r>
                <a:rPr lang="nl-BE" b="1" dirty="0" smtClean="0"/>
                <a:t> Ardennen</a:t>
              </a:r>
              <a:endParaRPr lang="nl-BE" b="1" dirty="0"/>
            </a:p>
          </p:txBody>
        </p:sp>
      </p:grpSp>
      <p:grpSp>
        <p:nvGrpSpPr>
          <p:cNvPr id="12" name="Groep 11"/>
          <p:cNvGrpSpPr/>
          <p:nvPr/>
        </p:nvGrpSpPr>
        <p:grpSpPr>
          <a:xfrm>
            <a:off x="4572000" y="692696"/>
            <a:ext cx="4572000" cy="3501009"/>
            <a:chOff x="4572000" y="692696"/>
            <a:chExt cx="4572000" cy="3501009"/>
          </a:xfrm>
        </p:grpSpPr>
        <p:pic>
          <p:nvPicPr>
            <p:cNvPr id="5122" name="Picture 2" descr="I:\BELEID\BL_GGB\IHD\Uitvoering\Quickwins\Bosherstel Hemsrode\Hemsrodeaanplanting zone 1 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764705"/>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580112" y="692696"/>
              <a:ext cx="3529654" cy="369332"/>
            </a:xfrm>
            <a:prstGeom prst="rect">
              <a:avLst/>
            </a:prstGeom>
            <a:noFill/>
          </p:spPr>
          <p:txBody>
            <a:bodyPr wrap="square" rtlCol="0">
              <a:spAutoFit/>
            </a:bodyPr>
            <a:lstStyle/>
            <a:p>
              <a:r>
                <a:rPr lang="nl-BE" sz="1800" b="1" dirty="0" smtClean="0"/>
                <a:t>Bosomvorming </a:t>
              </a:r>
              <a:r>
                <a:rPr lang="nl-BE" sz="1800" b="1" dirty="0" err="1" smtClean="0"/>
                <a:t>Hemsrode</a:t>
              </a:r>
              <a:endParaRPr lang="nl-BE" sz="1800" b="1" dirty="0"/>
            </a:p>
          </p:txBody>
        </p:sp>
      </p:grpSp>
      <p:grpSp>
        <p:nvGrpSpPr>
          <p:cNvPr id="7" name="Groep 6"/>
          <p:cNvGrpSpPr/>
          <p:nvPr/>
        </p:nvGrpSpPr>
        <p:grpSpPr>
          <a:xfrm>
            <a:off x="-108520" y="3457993"/>
            <a:ext cx="4924619" cy="3515809"/>
            <a:chOff x="-108520" y="3441583"/>
            <a:chExt cx="4924619" cy="3515809"/>
          </a:xfrm>
        </p:grpSpPr>
        <p:pic>
          <p:nvPicPr>
            <p:cNvPr id="5123" name="Picture 3" descr="D:\Gebruikersgegevens\deryckao\SAM_021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520" y="3441583"/>
              <a:ext cx="4687744" cy="3515809"/>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8437" y="6093296"/>
              <a:ext cx="4824536" cy="646331"/>
            </a:xfrm>
            <a:prstGeom prst="rect">
              <a:avLst/>
            </a:prstGeom>
            <a:noFill/>
          </p:spPr>
          <p:txBody>
            <a:bodyPr wrap="square" rtlCol="0">
              <a:spAutoFit/>
            </a:bodyPr>
            <a:lstStyle/>
            <a:p>
              <a:r>
                <a:rPr lang="nl-BE" sz="1800" b="1" dirty="0" smtClean="0">
                  <a:solidFill>
                    <a:srgbClr val="FFFF00"/>
                  </a:solidFill>
                </a:rPr>
                <a:t>QW </a:t>
              </a:r>
              <a:r>
                <a:rPr lang="nl-BE" sz="1800" b="1" dirty="0" err="1" smtClean="0">
                  <a:solidFill>
                    <a:srgbClr val="FFFF00"/>
                  </a:solidFill>
                </a:rPr>
                <a:t>Drongengoed</a:t>
              </a:r>
              <a:r>
                <a:rPr lang="nl-BE" sz="1800" b="1" dirty="0" smtClean="0">
                  <a:solidFill>
                    <a:srgbClr val="FFFF00"/>
                  </a:solidFill>
                </a:rPr>
                <a:t> Kwaliteitsverbetering </a:t>
              </a:r>
              <a:r>
                <a:rPr lang="nl-BE" sz="1800" b="1" dirty="0" err="1" smtClean="0">
                  <a:solidFill>
                    <a:srgbClr val="FFFF00"/>
                  </a:solidFill>
                </a:rPr>
                <a:t>boshabitats</a:t>
              </a:r>
              <a:endParaRPr lang="nl-BE" sz="1800" b="1" dirty="0">
                <a:solidFill>
                  <a:srgbClr val="FFFF00"/>
                </a:solidFill>
              </a:endParaRPr>
            </a:p>
          </p:txBody>
        </p:sp>
      </p:grpSp>
      <p:grpSp>
        <p:nvGrpSpPr>
          <p:cNvPr id="13" name="Groep 12"/>
          <p:cNvGrpSpPr/>
          <p:nvPr/>
        </p:nvGrpSpPr>
        <p:grpSpPr>
          <a:xfrm>
            <a:off x="4572000" y="3442019"/>
            <a:ext cx="4868469" cy="3515373"/>
            <a:chOff x="4572000" y="3442019"/>
            <a:chExt cx="4868469" cy="3515373"/>
          </a:xfrm>
        </p:grpSpPr>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72000" y="3442019"/>
              <a:ext cx="4686448" cy="351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0"/>
            <p:cNvSpPr txBox="1"/>
            <p:nvPr/>
          </p:nvSpPr>
          <p:spPr>
            <a:xfrm>
              <a:off x="4644008" y="3501008"/>
              <a:ext cx="4796461" cy="646331"/>
            </a:xfrm>
            <a:prstGeom prst="rect">
              <a:avLst/>
            </a:prstGeom>
            <a:noFill/>
          </p:spPr>
          <p:txBody>
            <a:bodyPr wrap="square" rtlCol="0">
              <a:spAutoFit/>
            </a:bodyPr>
            <a:lstStyle/>
            <a:p>
              <a:r>
                <a:rPr lang="nl-BE" sz="1800" b="1" dirty="0" smtClean="0"/>
                <a:t>Gebruiksovereenkomst </a:t>
              </a:r>
              <a:r>
                <a:rPr lang="nl-BE" sz="1800" b="1" dirty="0" err="1" smtClean="0"/>
                <a:t>Drongengoed</a:t>
              </a:r>
              <a:endParaRPr lang="nl-BE" sz="1800" b="1" dirty="0"/>
            </a:p>
          </p:txBody>
        </p:sp>
      </p:grpSp>
      <p:sp>
        <p:nvSpPr>
          <p:cNvPr id="15" name="Titel 5"/>
          <p:cNvSpPr txBox="1">
            <a:spLocks/>
          </p:cNvSpPr>
          <p:nvPr/>
        </p:nvSpPr>
        <p:spPr>
          <a:xfrm>
            <a:off x="-1" y="-675456"/>
            <a:ext cx="9191449" cy="1440160"/>
          </a:xfrm>
          <a:prstGeom prst="rect">
            <a:avLst/>
          </a:prstGeom>
          <a:solidFill>
            <a:schemeClr val="bg1"/>
          </a:solidFill>
        </p:spPr>
        <p:txBody>
          <a:bodyPr vert="horz" lIns="84284" tIns="42142" rIns="84284" bIns="42142" rtlCol="0" anchor="b">
            <a:norm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ctr"/>
            <a:r>
              <a:rPr lang="nl-BE" sz="3200" dirty="0" smtClean="0"/>
              <a:t>REALISATIES op het TERREIN</a:t>
            </a:r>
            <a:endParaRPr lang="nl-BE" sz="3200" dirty="0"/>
          </a:p>
        </p:txBody>
      </p:sp>
      <p:sp>
        <p:nvSpPr>
          <p:cNvPr id="19" name="Tekstvak 18"/>
          <p:cNvSpPr txBox="1"/>
          <p:nvPr/>
        </p:nvSpPr>
        <p:spPr>
          <a:xfrm>
            <a:off x="2536354" y="2991142"/>
            <a:ext cx="3672408" cy="830997"/>
          </a:xfrm>
          <a:prstGeom prst="rect">
            <a:avLst/>
          </a:prstGeom>
          <a:solidFill>
            <a:schemeClr val="bg1"/>
          </a:solidFill>
        </p:spPr>
        <p:txBody>
          <a:bodyPr wrap="square" rtlCol="0">
            <a:spAutoFit/>
          </a:bodyPr>
          <a:lstStyle/>
          <a:p>
            <a:pPr algn="ctr"/>
            <a:r>
              <a:rPr lang="nl-NL" sz="4800" b="1" dirty="0" smtClean="0"/>
              <a:t>SAMEN</a:t>
            </a:r>
            <a:endParaRPr lang="nl-BE" sz="4800" b="1" dirty="0"/>
          </a:p>
        </p:txBody>
      </p:sp>
    </p:spTree>
    <p:extLst>
      <p:ext uri="{BB962C8B-B14F-4D97-AF65-F5344CB8AC3E}">
        <p14:creationId xmlns:p14="http://schemas.microsoft.com/office/powerpoint/2010/main" val="36790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5</a:t>
            </a:fld>
            <a:endParaRPr lang="nl-BE"/>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l="13800" t="3579" r="9200" b="10501"/>
          <a:stretch/>
        </p:blipFill>
        <p:spPr bwMode="auto">
          <a:xfrm>
            <a:off x="179512" y="836712"/>
            <a:ext cx="8642136" cy="602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5720" y="-387424"/>
            <a:ext cx="9144000" cy="1371244"/>
          </a:xfrm>
          <a:prstGeom prst="rect">
            <a:avLst/>
          </a:prstGeom>
          <a:solidFill>
            <a:schemeClr val="bg1"/>
          </a:solidFill>
        </p:spPr>
        <p:txBody>
          <a:bodyPr vert="horz" lIns="84284" tIns="42142" rIns="84284" bIns="42142" rtlCol="0" anchor="b">
            <a:no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ctr"/>
            <a:r>
              <a:rPr lang="nl-NL" sz="2800" dirty="0" smtClean="0"/>
              <a:t>Realiseren Europese top natuur = samenwerken met alle actoren in de open ruimte </a:t>
            </a:r>
            <a:endParaRPr lang="nl-BE" sz="2800" dirty="0"/>
          </a:p>
        </p:txBody>
      </p:sp>
    </p:spTree>
    <p:extLst>
      <p:ext uri="{BB962C8B-B14F-4D97-AF65-F5344CB8AC3E}">
        <p14:creationId xmlns:p14="http://schemas.microsoft.com/office/powerpoint/2010/main" val="2869587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6</a:t>
            </a:fld>
            <a:endParaRPr lang="nl-BE"/>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25" y="1308256"/>
            <a:ext cx="10012657" cy="687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14872" y="-19096"/>
            <a:ext cx="9349336" cy="1323439"/>
          </a:xfrm>
          <a:prstGeom prst="rect">
            <a:avLst/>
          </a:prstGeom>
          <a:solidFill>
            <a:schemeClr val="bg1"/>
          </a:solidFill>
        </p:spPr>
        <p:txBody>
          <a:bodyPr wrap="square" rtlCol="0">
            <a:spAutoFit/>
          </a:bodyPr>
          <a:lstStyle/>
          <a:p>
            <a:pPr algn="ctr"/>
            <a:endParaRPr lang="nl-BE" sz="4000" b="1" dirty="0" smtClean="0"/>
          </a:p>
          <a:p>
            <a:pPr algn="ctr"/>
            <a:r>
              <a:rPr lang="nl-BE" sz="4000" b="1" dirty="0" smtClean="0"/>
              <a:t>?Focus overlegproces?</a:t>
            </a:r>
          </a:p>
        </p:txBody>
      </p:sp>
    </p:spTree>
    <p:extLst>
      <p:ext uri="{BB962C8B-B14F-4D97-AF65-F5344CB8AC3E}">
        <p14:creationId xmlns:p14="http://schemas.microsoft.com/office/powerpoint/2010/main" val="2694016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7</a:t>
            </a:fld>
            <a:endParaRPr lang="nl-BE"/>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299" t="9279" r="23700" b="15200"/>
          <a:stretch/>
        </p:blipFill>
        <p:spPr bwMode="auto">
          <a:xfrm>
            <a:off x="0" y="0"/>
            <a:ext cx="91440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364088" y="548680"/>
            <a:ext cx="3600400" cy="3046988"/>
          </a:xfrm>
          <a:prstGeom prst="rect">
            <a:avLst/>
          </a:prstGeom>
          <a:noFill/>
        </p:spPr>
        <p:txBody>
          <a:bodyPr wrap="square" rtlCol="0">
            <a:spAutoFit/>
          </a:bodyPr>
          <a:lstStyle/>
          <a:p>
            <a:pPr algn="ctr"/>
            <a:r>
              <a:rPr lang="nl-BE" sz="3200" b="1" dirty="0" smtClean="0"/>
              <a:t>1.</a:t>
            </a:r>
          </a:p>
          <a:p>
            <a:pPr algn="ctr"/>
            <a:r>
              <a:rPr lang="nl-BE" sz="3200" b="1" dirty="0" smtClean="0"/>
              <a:t>Een </a:t>
            </a:r>
            <a:r>
              <a:rPr lang="nl-BE" sz="3200" b="1" dirty="0"/>
              <a:t>gezamenlijk beeld vormen van de taakstelling en focus (= doelen) </a:t>
            </a:r>
          </a:p>
          <a:p>
            <a:pPr algn="ctr"/>
            <a:endParaRPr lang="nl-BE" sz="3200" b="1" dirty="0"/>
          </a:p>
        </p:txBody>
      </p:sp>
      <p:sp>
        <p:nvSpPr>
          <p:cNvPr id="6" name="Ovaal 5"/>
          <p:cNvSpPr/>
          <p:nvPr/>
        </p:nvSpPr>
        <p:spPr>
          <a:xfrm>
            <a:off x="467544" y="3998976"/>
            <a:ext cx="4896544" cy="1457286"/>
          </a:xfrm>
          <a:prstGeom prst="ellipse">
            <a:avLst/>
          </a:prstGeom>
          <a:noFill/>
          <a:ln w="571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139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8</a:t>
            </a:fld>
            <a:endParaRPr lang="nl-BE"/>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299" t="9279" r="23700" b="15200"/>
          <a:stretch/>
        </p:blipFill>
        <p:spPr bwMode="auto">
          <a:xfrm>
            <a:off x="0" y="0"/>
            <a:ext cx="9144000" cy="575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580112" y="1268760"/>
            <a:ext cx="3600400" cy="3046988"/>
          </a:xfrm>
          <a:prstGeom prst="rect">
            <a:avLst/>
          </a:prstGeom>
          <a:noFill/>
        </p:spPr>
        <p:txBody>
          <a:bodyPr wrap="square" rtlCol="0">
            <a:spAutoFit/>
          </a:bodyPr>
          <a:lstStyle/>
          <a:p>
            <a:pPr algn="ctr"/>
            <a:r>
              <a:rPr lang="nl-BE" sz="3200" b="1" dirty="0" smtClean="0"/>
              <a:t>2.</a:t>
            </a:r>
          </a:p>
          <a:p>
            <a:pPr algn="ctr"/>
            <a:r>
              <a:rPr lang="nl-BE" sz="3200" b="1" dirty="0" smtClean="0"/>
              <a:t>Inventariseren </a:t>
            </a:r>
            <a:r>
              <a:rPr lang="nl-BE" sz="3200" b="1" dirty="0"/>
              <a:t>van wie wat al doet en wat nog kan </a:t>
            </a:r>
            <a:r>
              <a:rPr lang="nl-BE" sz="3200" b="1" dirty="0" smtClean="0"/>
              <a:t>doen</a:t>
            </a:r>
          </a:p>
          <a:p>
            <a:pPr algn="ctr"/>
            <a:r>
              <a:rPr lang="nl-BE" sz="3200" b="1" dirty="0" smtClean="0"/>
              <a:t> (= acties)  </a:t>
            </a:r>
            <a:endParaRPr lang="nl-BE" sz="3200" b="1" dirty="0"/>
          </a:p>
          <a:p>
            <a:pPr algn="ctr"/>
            <a:endParaRPr lang="nl-BE" sz="3200" b="1" dirty="0"/>
          </a:p>
        </p:txBody>
      </p:sp>
      <p:sp>
        <p:nvSpPr>
          <p:cNvPr id="7" name="Ovaal 6"/>
          <p:cNvSpPr/>
          <p:nvPr/>
        </p:nvSpPr>
        <p:spPr>
          <a:xfrm>
            <a:off x="539552" y="1700808"/>
            <a:ext cx="4896544" cy="2232248"/>
          </a:xfrm>
          <a:prstGeom prst="ellipse">
            <a:avLst/>
          </a:prstGeom>
          <a:noFill/>
          <a:ln w="571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353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90" y="116632"/>
            <a:ext cx="8353424" cy="1152127"/>
          </a:xfrm>
        </p:spPr>
        <p:txBody>
          <a:bodyPr>
            <a:normAutofit/>
          </a:bodyPr>
          <a:lstStyle/>
          <a:p>
            <a:r>
              <a:rPr lang="nl-BE" b="1" dirty="0" smtClean="0"/>
              <a:t>?Focus Overlegproces?</a:t>
            </a:r>
            <a:endParaRPr lang="nl-BE" b="1" dirty="0"/>
          </a:p>
        </p:txBody>
      </p:sp>
      <p:sp>
        <p:nvSpPr>
          <p:cNvPr id="3" name="Tijdelijke aanduiding voor inhoud 2"/>
          <p:cNvSpPr>
            <a:spLocks noGrp="1"/>
          </p:cNvSpPr>
          <p:nvPr>
            <p:ph idx="1"/>
          </p:nvPr>
        </p:nvSpPr>
        <p:spPr>
          <a:xfrm>
            <a:off x="395290" y="1340768"/>
            <a:ext cx="8353424" cy="3168351"/>
          </a:xfrm>
        </p:spPr>
        <p:txBody>
          <a:bodyPr>
            <a:normAutofit fontScale="85000" lnSpcReduction="20000"/>
          </a:bodyPr>
          <a:lstStyle/>
          <a:p>
            <a:pPr marL="0" indent="0" algn="ctr">
              <a:buNone/>
            </a:pPr>
            <a:endParaRPr lang="nl-BE" sz="3600" b="1" dirty="0" smtClean="0"/>
          </a:p>
          <a:p>
            <a:pPr marL="0" indent="0">
              <a:buNone/>
            </a:pPr>
            <a:r>
              <a:rPr lang="nl-BE" sz="3600" b="1" dirty="0" smtClean="0"/>
              <a:t>3. Advies vragen over verdeling doelen binnen SBZ</a:t>
            </a:r>
          </a:p>
          <a:p>
            <a:pPr marL="0" indent="0">
              <a:buNone/>
            </a:pPr>
            <a:endParaRPr lang="nl-BE" sz="3600" b="1" dirty="0" smtClean="0"/>
          </a:p>
          <a:p>
            <a:pPr marL="0" indent="0">
              <a:buNone/>
            </a:pPr>
            <a:r>
              <a:rPr lang="nl-BE" sz="3600" b="1" dirty="0" smtClean="0"/>
              <a:t>4. </a:t>
            </a:r>
            <a:r>
              <a:rPr lang="nl-BE" sz="3600" b="1" dirty="0"/>
              <a:t>A</a:t>
            </a:r>
            <a:r>
              <a:rPr lang="nl-BE" sz="3600" b="1" dirty="0" smtClean="0"/>
              <a:t>fspraken maken over hoe volgende fase wordt aangepakt</a:t>
            </a:r>
          </a:p>
          <a:p>
            <a:pPr marL="0" indent="0">
              <a:buNone/>
            </a:pPr>
            <a:r>
              <a:rPr lang="nl-BE" sz="3600" b="1" dirty="0" smtClean="0"/>
              <a:t> </a:t>
            </a:r>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9</a:t>
            </a:fld>
            <a:endParaRPr lang="nl-BE"/>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4048" y="4077072"/>
            <a:ext cx="302433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491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Bezoek IF">
  <a:themeElements>
    <a:clrScheme name="ANB-kleurenschema">
      <a:dk1>
        <a:sysClr val="windowText" lastClr="000000"/>
      </a:dk1>
      <a:lt1>
        <a:sysClr val="window" lastClr="FFFFFF"/>
      </a:lt1>
      <a:dk2>
        <a:srgbClr val="006460"/>
      </a:dk2>
      <a:lt2>
        <a:srgbClr val="7A9283"/>
      </a:lt2>
      <a:accent1>
        <a:srgbClr val="C5D683"/>
      </a:accent1>
      <a:accent2>
        <a:srgbClr val="6A4300"/>
      </a:accent2>
      <a:accent3>
        <a:srgbClr val="7A9283"/>
      </a:accent3>
      <a:accent4>
        <a:srgbClr val="CAC49C"/>
      </a:accent4>
      <a:accent5>
        <a:srgbClr val="51654F"/>
      </a:accent5>
      <a:accent6>
        <a:srgbClr val="000000"/>
      </a:accent6>
      <a:hlink>
        <a:srgbClr val="434034"/>
      </a:hlink>
      <a:folHlink>
        <a:srgbClr val="92B4BD"/>
      </a:folHlink>
    </a:clrScheme>
    <a:fontScheme name="ANB-them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ANB-kleurenschema">
      <a:dk1>
        <a:sysClr val="windowText" lastClr="000000"/>
      </a:dk1>
      <a:lt1>
        <a:sysClr val="window" lastClr="FFFFFF"/>
      </a:lt1>
      <a:dk2>
        <a:srgbClr val="006460"/>
      </a:dk2>
      <a:lt2>
        <a:srgbClr val="7A9283"/>
      </a:lt2>
      <a:accent1>
        <a:srgbClr val="C5D683"/>
      </a:accent1>
      <a:accent2>
        <a:srgbClr val="6A4300"/>
      </a:accent2>
      <a:accent3>
        <a:srgbClr val="7A9283"/>
      </a:accent3>
      <a:accent4>
        <a:srgbClr val="CAC49C"/>
      </a:accent4>
      <a:accent5>
        <a:srgbClr val="51654F"/>
      </a:accent5>
      <a:accent6>
        <a:srgbClr val="000000"/>
      </a:accent6>
      <a:hlink>
        <a:srgbClr val="434034"/>
      </a:hlink>
      <a:folHlink>
        <a:srgbClr val="92B4BD"/>
      </a:folHlink>
    </a:clrScheme>
    <a:fontScheme name="ANB-them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ANB-kleurenschema">
      <a:dk1>
        <a:sysClr val="windowText" lastClr="000000"/>
      </a:dk1>
      <a:lt1>
        <a:sysClr val="window" lastClr="FFFFFF"/>
      </a:lt1>
      <a:dk2>
        <a:srgbClr val="006460"/>
      </a:dk2>
      <a:lt2>
        <a:srgbClr val="7A9283"/>
      </a:lt2>
      <a:accent1>
        <a:srgbClr val="C5D683"/>
      </a:accent1>
      <a:accent2>
        <a:srgbClr val="6A4300"/>
      </a:accent2>
      <a:accent3>
        <a:srgbClr val="7A9283"/>
      </a:accent3>
      <a:accent4>
        <a:srgbClr val="CAC49C"/>
      </a:accent4>
      <a:accent5>
        <a:srgbClr val="51654F"/>
      </a:accent5>
      <a:accent6>
        <a:srgbClr val="000000"/>
      </a:accent6>
      <a:hlink>
        <a:srgbClr val="434034"/>
      </a:hlink>
      <a:folHlink>
        <a:srgbClr val="92B4BD"/>
      </a:folHlink>
    </a:clrScheme>
    <a:fontScheme name="ANB-them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fbeeldingsactivum" ma:contentTypeID="0x0101009148F5A04DDD49CBA7127AADA5FB792B00AADE34325A8B49CDA8BB4DB53328F21400E214FBA4CAF57A4C9495397FB65022F2" ma:contentTypeVersion="1" ma:contentTypeDescription="Een afbeelding uploaden." ma:contentTypeScope="" ma:versionID="a88c89d7f0c96736019b63f60ee12caa">
  <xsd:schema xmlns:xsd="http://www.w3.org/2001/XMLSchema" xmlns:xs="http://www.w3.org/2001/XMLSchema" xmlns:p="http://schemas.microsoft.com/office/2006/metadata/properties" xmlns:ns1="http://schemas.microsoft.com/sharepoint/v3" xmlns:ns2="5AFDF991-8496-4A45-BD62-0A218C2551F1" xmlns:ns3="http://schemas.microsoft.com/sharepoint/v3/fields" targetNamespace="http://schemas.microsoft.com/office/2006/metadata/properties" ma:root="true" ma:fieldsID="b91ec2fc6e8142845e0396474842b774" ns1:_="" ns2:_="" ns3:_="">
    <xsd:import namespace="http://schemas.microsoft.com/sharepoint/v3"/>
    <xsd:import namespace="5AFDF991-8496-4A45-BD62-0A218C2551F1"/>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Pad van URL" ma:hidden="true" ma:list="Docs" ma:internalName="FileRef" ma:readOnly="true" ma:showField="FullUrl">
      <xsd:simpleType>
        <xsd:restriction base="dms:Lookup"/>
      </xsd:simpleType>
    </xsd:element>
    <xsd:element name="File_x0020_Type" ma:index="9" nillable="true" ma:displayName="Bestandstype" ma:hidden="true" ma:internalName="File_x0020_Type" ma:readOnly="true">
      <xsd:simpleType>
        <xsd:restriction base="dms:Text"/>
      </xsd:simpleType>
    </xsd:element>
    <xsd:element name="HTML_x0020_File_x0020_Type" ma:index="10" nillable="true" ma:displayName="HTML-bestandstype" ma:hidden="true" ma:internalName="HTML_x0020_File_x0020_Type" ma:readOnly="true">
      <xsd:simpleType>
        <xsd:restriction base="dms:Text"/>
      </xsd:simpleType>
    </xsd:element>
    <xsd:element name="FSObjType" ma:index="11" nillable="true" ma:displayName="Itemtype" ma:hidden="true" ma:list="Docs" ma:internalName="FSObjType" ma:readOnly="true" ma:showField="FSType">
      <xsd:simpleType>
        <xsd:restriction base="dms:Lookup"/>
      </xsd:simpleType>
    </xsd:element>
    <xsd:element name="PublishingStartDate" ma:index="27" nillable="true" ma:displayName="Begindatum van de planning" ma:internalName="PublishingStartDate">
      <xsd:simpleType>
        <xsd:restriction base="dms:Unknown"/>
      </xsd:simpleType>
    </xsd:element>
    <xsd:element name="PublishingExpirationDate" ma:index="28" nillable="true" ma:displayName="Einddatum van de planning"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FDF991-8496-4A45-BD62-0A218C2551F1" elementFormDefault="qualified">
    <xsd:import namespace="http://schemas.microsoft.com/office/2006/documentManagement/types"/>
    <xsd:import namespace="http://schemas.microsoft.com/office/infopath/2007/PartnerControls"/>
    <xsd:element name="ThumbnailExists" ma:index="18" nillable="true" ma:displayName="Miniatuur bestaat" ma:default="FALSE" ma:hidden="true" ma:internalName="ThumbnailExists" ma:readOnly="true">
      <xsd:simpleType>
        <xsd:restriction base="dms:Boolean"/>
      </xsd:simpleType>
    </xsd:element>
    <xsd:element name="PreviewExists" ma:index="19" nillable="true" ma:displayName="Voorbeeld bestaat" ma:default="FALSE" ma:hidden="true" ma:internalName="PreviewExists" ma:readOnly="true">
      <xsd:simpleType>
        <xsd:restriction base="dms:Boolean"/>
      </xsd:simpleType>
    </xsd:element>
    <xsd:element name="ImageWidth" ma:index="20" nillable="true" ma:displayName="Breedte" ma:internalName="ImageWidth" ma:readOnly="true">
      <xsd:simpleType>
        <xsd:restriction base="dms:Unknown"/>
      </xsd:simpleType>
    </xsd:element>
    <xsd:element name="ImageHeight" ma:index="22" nillable="true" ma:displayName="Hoogte" ma:internalName="ImageHeight" ma:readOnly="true">
      <xsd:simpleType>
        <xsd:restriction base="dms:Unknown"/>
      </xsd:simpleType>
    </xsd:element>
    <xsd:element name="ImageCreateDate" ma:index="25" nillable="true" ma:displayName="Afbeelding gemaakt op"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eur"/>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ma:index="23" ma:displayName="Opmerkingen"/>
        <xsd:element name="keywords" minOccurs="0" maxOccurs="1" type="xsd:string" ma:index="14" ma:displayName="Vrije trefwoorden"/>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5AFDF991-8496-4A45-BD62-0A218C2551F1"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2CE42AE9-CBDA-4B8E-A345-B7D3682353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AFDF991-8496-4A45-BD62-0A218C2551F1"/>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9ED5FA-EEB9-4578-886F-EF5687F9BAFF}">
  <ds:schemaRefs>
    <ds:schemaRef ds:uri="http://schemas.microsoft.com/sharepoint/v3/contenttype/forms"/>
  </ds:schemaRefs>
</ds:datastoreItem>
</file>

<file path=customXml/itemProps3.xml><?xml version="1.0" encoding="utf-8"?>
<ds:datastoreItem xmlns:ds="http://schemas.openxmlformats.org/officeDocument/2006/customXml" ds:itemID="{DD5E2A63-5261-4D2E-9B85-D6D71465CAB6}">
  <ds:schemaRefs>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5AFDF991-8496-4A45-BD62-0A218C2551F1"/>
    <ds:schemaRef ds:uri="http://purl.org/dc/elements/1.1/"/>
    <ds:schemaRef ds:uri="http://schemas.microsoft.com/sharepoint/v3"/>
    <ds:schemaRef ds:uri="http://schemas.microsoft.com/sharepoint/v3/field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Bezoek IF</Template>
  <TotalTime>8969</TotalTime>
  <Words>1262</Words>
  <Application>Microsoft Office PowerPoint</Application>
  <PresentationFormat>Diavoorstelling (4:3)</PresentationFormat>
  <Paragraphs>215</Paragraphs>
  <Slides>27</Slides>
  <Notes>20</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27</vt:i4>
      </vt:variant>
    </vt:vector>
  </HeadingPairs>
  <TitlesOfParts>
    <vt:vector size="29" baseType="lpstr">
      <vt:lpstr>Bezoek IF</vt:lpstr>
      <vt:lpstr>Acrobat Document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?Focus Overlegproces?</vt:lpstr>
      <vt:lpstr>Oost-Vlaanderen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Overleg : met wie?</vt:lpstr>
      <vt:lpstr>PowerPoint-presentatie</vt:lpstr>
      <vt:lpstr>Mindset</vt:lpstr>
      <vt:lpstr>PowerPoint-presentatie</vt:lpstr>
      <vt:lpstr>INFO</vt:lpstr>
    </vt:vector>
  </TitlesOfParts>
  <Company>Vlaamse Overheid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Unknown</dc:creator>
  <cp:lastModifiedBy>Vanneste, Kaat</cp:lastModifiedBy>
  <cp:revision>535</cp:revision>
  <cp:lastPrinted>2013-10-14T09:05:17Z</cp:lastPrinted>
  <dcterms:created xsi:type="dcterms:W3CDTF">2012-05-08T06:37:25Z</dcterms:created>
  <dcterms:modified xsi:type="dcterms:W3CDTF">2015-01-09T14:41:24Z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0x0101009148F5A04DDD49CBA7127AADA5FB792B00AADE34325A8B49CDA8BB4DB53328F21400E214FBA4CAF57A4C9495397FB65022F2</vt:lpwstr>
  </property>
  <property fmtid="{D5CDD505-2E9C-101B-9397-08002B2CF9AE}" pid="3" name="anb_Thema">
    <vt:lpwstr>112;#Huisstijl|460027cc-91f2-4645-a49e-8c597d37546e</vt:lpwstr>
  </property>
  <property fmtid="{D5CDD505-2E9C-101B-9397-08002B2CF9AE}" pid="4" name="Soort document">
    <vt:lpwstr>110;#Sjabloon|eee9a9e1-e150-4502-8983-d74a20bb52e9</vt:lpwstr>
  </property>
</Properties>
</file>